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68" r:id="rId3"/>
    <p:sldId id="269" r:id="rId4"/>
    <p:sldId id="266" r:id="rId5"/>
    <p:sldId id="271" r:id="rId6"/>
    <p:sldId id="267" r:id="rId7"/>
  </p:sldIdLst>
  <p:sldSz cx="12192000" cy="6858000"/>
  <p:notesSz cx="6858000" cy="9144000"/>
  <p:defaultTextStyle>
    <a:defPPr rtl="0">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0" autoAdjust="0"/>
    <p:restoredTop sz="67487" autoAdjust="0"/>
  </p:normalViewPr>
  <p:slideViewPr>
    <p:cSldViewPr snapToGrid="0">
      <p:cViewPr varScale="1">
        <p:scale>
          <a:sx n="90" d="100"/>
          <a:sy n="90" d="100"/>
        </p:scale>
        <p:origin x="126" y="78"/>
      </p:cViewPr>
      <p:guideLst/>
    </p:cSldViewPr>
  </p:slideViewPr>
  <p:notesTextViewPr>
    <p:cViewPr>
      <p:scale>
        <a:sx n="1" d="1"/>
        <a:sy n="1" d="1"/>
      </p:scale>
      <p:origin x="0" y="0"/>
    </p:cViewPr>
  </p:notesTextViewPr>
  <p:notesViewPr>
    <p:cSldViewPr snapToGrid="0">
      <p:cViewPr varScale="1">
        <p:scale>
          <a:sx n="85" d="100"/>
          <a:sy n="85" d="100"/>
        </p:scale>
        <p:origin x="386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CA2E547D-1406-4A6F-8F93-E441204CE6E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a:p>
        </p:txBody>
      </p:sp>
      <p:sp>
        <p:nvSpPr>
          <p:cNvPr id="3" name="Marcador de fecha 2">
            <a:extLst>
              <a:ext uri="{FF2B5EF4-FFF2-40B4-BE49-F238E27FC236}">
                <a16:creationId xmlns:a16="http://schemas.microsoft.com/office/drawing/2014/main" id="{76667F8A-B889-49B3-AC77-5DDF11A08AF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73B2889B-A0AC-4482-8592-5C96F2309420}" type="datetimeFigureOut">
              <a:rPr lang="es-ES" smtClean="0"/>
              <a:t>05/05/2022</a:t>
            </a:fld>
            <a:endParaRPr lang="es-ES" dirty="0"/>
          </a:p>
        </p:txBody>
      </p:sp>
      <p:sp>
        <p:nvSpPr>
          <p:cNvPr id="4" name="Marcador de pie de página 3">
            <a:extLst>
              <a:ext uri="{FF2B5EF4-FFF2-40B4-BE49-F238E27FC236}">
                <a16:creationId xmlns:a16="http://schemas.microsoft.com/office/drawing/2014/main" id="{567AFD4F-C0E7-421C-AF77-6F9CC963C9C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a:p>
        </p:txBody>
      </p:sp>
      <p:sp>
        <p:nvSpPr>
          <p:cNvPr id="5" name="Marcador de número de diapositiva 4">
            <a:extLst>
              <a:ext uri="{FF2B5EF4-FFF2-40B4-BE49-F238E27FC236}">
                <a16:creationId xmlns:a16="http://schemas.microsoft.com/office/drawing/2014/main" id="{1074AB9F-6726-4FB1-8769-82E23336CEB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AD529299-61FF-4B93-ADA6-2FD5975D62F6}" type="slidenum">
              <a:rPr lang="es-ES" smtClean="0"/>
              <a:t>‹Nº›</a:t>
            </a:fld>
            <a:endParaRPr lang="es-ES"/>
          </a:p>
        </p:txBody>
      </p:sp>
    </p:spTree>
    <p:extLst>
      <p:ext uri="{BB962C8B-B14F-4D97-AF65-F5344CB8AC3E}">
        <p14:creationId xmlns:p14="http://schemas.microsoft.com/office/powerpoint/2010/main" val="1416270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noProof="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57B0DA-C19F-42AB-92D9-66C614234016}" type="datetime1">
              <a:rPr lang="es-ES" smtClean="0"/>
              <a:pPr/>
              <a:t>05/05/2022</a:t>
            </a:fld>
            <a:endParaRPr lang="es-ES" dirty="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s-ES" noProof="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noProof="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BC849E9A-41F7-4779-A581-48A7C374A227}" type="slidenum">
              <a:rPr lang="es-ES" noProof="0" smtClean="0"/>
              <a:t>‹Nº›</a:t>
            </a:fld>
            <a:endParaRPr lang="es-ES" noProof="0"/>
          </a:p>
        </p:txBody>
      </p:sp>
    </p:spTree>
    <p:extLst>
      <p:ext uri="{BB962C8B-B14F-4D97-AF65-F5344CB8AC3E}">
        <p14:creationId xmlns:p14="http://schemas.microsoft.com/office/powerpoint/2010/main" val="1155518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l"/>
            <a:endParaRPr lang="es-ES" noProof="0" dirty="0"/>
          </a:p>
        </p:txBody>
      </p:sp>
      <p:sp>
        <p:nvSpPr>
          <p:cNvPr id="4" name="Marcador de número de diapositiva 3"/>
          <p:cNvSpPr>
            <a:spLocks noGrp="1"/>
          </p:cNvSpPr>
          <p:nvPr>
            <p:ph type="sldNum" sz="quarter" idx="5"/>
          </p:nvPr>
        </p:nvSpPr>
        <p:spPr/>
        <p:txBody>
          <a:bodyPr/>
          <a:lstStyle/>
          <a:p>
            <a:pPr rtl="0"/>
            <a:fld id="{BC849E9A-41F7-4779-A581-48A7C374A227}" type="slidenum">
              <a:rPr lang="es-ES" smtClean="0"/>
              <a:t>1</a:t>
            </a:fld>
            <a:endParaRPr lang="es-ES"/>
          </a:p>
        </p:txBody>
      </p:sp>
    </p:spTree>
    <p:extLst>
      <p:ext uri="{BB962C8B-B14F-4D97-AF65-F5344CB8AC3E}">
        <p14:creationId xmlns:p14="http://schemas.microsoft.com/office/powerpoint/2010/main" val="1062802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ES" noProof="0" dirty="0"/>
          </a:p>
        </p:txBody>
      </p:sp>
      <p:sp>
        <p:nvSpPr>
          <p:cNvPr id="4" name="Marcador de número de diapositiva 3"/>
          <p:cNvSpPr>
            <a:spLocks noGrp="1"/>
          </p:cNvSpPr>
          <p:nvPr>
            <p:ph type="sldNum" sz="quarter" idx="10"/>
          </p:nvPr>
        </p:nvSpPr>
        <p:spPr/>
        <p:txBody>
          <a:bodyPr rtlCol="0"/>
          <a:lstStyle/>
          <a:p>
            <a:pPr rtl="0"/>
            <a:fld id="{BC849E9A-41F7-4779-A581-48A7C374A227}" type="slidenum">
              <a:rPr lang="es-ES" smtClean="0"/>
              <a:t>2</a:t>
            </a:fld>
            <a:endParaRPr lang="es-ES"/>
          </a:p>
        </p:txBody>
      </p:sp>
    </p:spTree>
    <p:extLst>
      <p:ext uri="{BB962C8B-B14F-4D97-AF65-F5344CB8AC3E}">
        <p14:creationId xmlns:p14="http://schemas.microsoft.com/office/powerpoint/2010/main" val="4192102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ES" noProof="0" dirty="0"/>
          </a:p>
        </p:txBody>
      </p:sp>
      <p:sp>
        <p:nvSpPr>
          <p:cNvPr id="4" name="Marcador de número de diapositiva 3"/>
          <p:cNvSpPr>
            <a:spLocks noGrp="1"/>
          </p:cNvSpPr>
          <p:nvPr>
            <p:ph type="sldNum" sz="quarter" idx="10"/>
          </p:nvPr>
        </p:nvSpPr>
        <p:spPr/>
        <p:txBody>
          <a:bodyPr rtlCol="0"/>
          <a:lstStyle/>
          <a:p>
            <a:pPr rtl="0"/>
            <a:fld id="{BC849E9A-41F7-4779-A581-48A7C374A227}" type="slidenum">
              <a:rPr lang="es-ES" smtClean="0"/>
              <a:t>3</a:t>
            </a:fld>
            <a:endParaRPr lang="es-ES"/>
          </a:p>
        </p:txBody>
      </p:sp>
    </p:spTree>
    <p:extLst>
      <p:ext uri="{BB962C8B-B14F-4D97-AF65-F5344CB8AC3E}">
        <p14:creationId xmlns:p14="http://schemas.microsoft.com/office/powerpoint/2010/main" val="38710006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r>
              <a:rPr lang="es-ES" noProof="0" dirty="0">
                <a:latin typeface="Segoe UI" panose="020B0502040204020203" pitchFamily="34" charset="0"/>
                <a:cs typeface="Segoe UI" panose="020B0502040204020203" pitchFamily="34" charset="0"/>
              </a:rPr>
              <a:t>Cuando se lleva a cabo una investigación, es fácil ir a una fuente: Wikipedia. Sin embargo, debe incluir una variedad de fuentes en su investigación. Considere las siguientes fuentes: </a:t>
            </a:r>
          </a:p>
          <a:p>
            <a:pPr marL="171450" indent="-171450" rtl="0">
              <a:buFont typeface="Arial" panose="020B0604020202020204" pitchFamily="34" charset="0"/>
              <a:buChar char="•"/>
            </a:pPr>
            <a:r>
              <a:rPr lang="es-ES" noProof="0" dirty="0">
                <a:latin typeface="Segoe UI" panose="020B0502040204020203" pitchFamily="34" charset="0"/>
                <a:cs typeface="Segoe UI" panose="020B0502040204020203" pitchFamily="34" charset="0"/>
              </a:rPr>
              <a:t>¿A quién puedo entrevistar para obtener más información sobre el tema?</a:t>
            </a:r>
          </a:p>
          <a:p>
            <a:pPr marL="171450" indent="-171450" rtl="0">
              <a:buFont typeface="Arial" panose="020B0604020202020204" pitchFamily="34" charset="0"/>
              <a:buChar char="•"/>
            </a:pPr>
            <a:r>
              <a:rPr lang="es-ES" noProof="0" dirty="0">
                <a:latin typeface="Segoe UI" panose="020B0502040204020203" pitchFamily="34" charset="0"/>
                <a:cs typeface="Segoe UI" panose="020B0502040204020203" pitchFamily="34" charset="0"/>
              </a:rPr>
              <a:t>¿Es un tema actual y será relevante para mi público?</a:t>
            </a:r>
          </a:p>
          <a:p>
            <a:pPr marL="171450" indent="-171450" rtl="0">
              <a:buFont typeface="Arial" panose="020B0604020202020204" pitchFamily="34" charset="0"/>
              <a:buChar char="•"/>
            </a:pPr>
            <a:r>
              <a:rPr lang="es-ES" noProof="0" dirty="0">
                <a:latin typeface="Segoe UI" panose="020B0502040204020203" pitchFamily="34" charset="0"/>
                <a:cs typeface="Segoe UI" panose="020B0502040204020203" pitchFamily="34" charset="0"/>
              </a:rPr>
              <a:t>¿Qué artículos, blogs y revistas pueden incluir algo relacionado con mi tema?</a:t>
            </a:r>
          </a:p>
          <a:p>
            <a:pPr marL="171450" indent="-171450" rtl="0">
              <a:buFont typeface="Arial" panose="020B0604020202020204" pitchFamily="34" charset="0"/>
              <a:buChar char="•"/>
            </a:pPr>
            <a:r>
              <a:rPr lang="es-ES" noProof="0" dirty="0">
                <a:latin typeface="Segoe UI" panose="020B0502040204020203" pitchFamily="34" charset="0"/>
                <a:cs typeface="Segoe UI" panose="020B0502040204020203" pitchFamily="34" charset="0"/>
              </a:rPr>
              <a:t>¿Hay un vídeo en YouTube sobre el tema? En ese caso, ¿de qué trata?</a:t>
            </a:r>
          </a:p>
          <a:p>
            <a:pPr marL="171450" indent="-171450" rtl="0">
              <a:buFont typeface="Arial" panose="020B0604020202020204" pitchFamily="34" charset="0"/>
              <a:buChar char="•"/>
            </a:pPr>
            <a:r>
              <a:rPr lang="es-ES" noProof="0" dirty="0">
                <a:latin typeface="Segoe UI" panose="020B0502040204020203" pitchFamily="34" charset="0"/>
                <a:cs typeface="Segoe UI" panose="020B0502040204020203" pitchFamily="34" charset="0"/>
              </a:rPr>
              <a:t>¿Qué imágenes puedo encontrar relacionadas con el tema?</a:t>
            </a:r>
          </a:p>
        </p:txBody>
      </p:sp>
      <p:sp>
        <p:nvSpPr>
          <p:cNvPr id="4" name="Marcador de número de diapositiva 3"/>
          <p:cNvSpPr>
            <a:spLocks noGrp="1"/>
          </p:cNvSpPr>
          <p:nvPr>
            <p:ph type="sldNum" sz="quarter" idx="10"/>
          </p:nvPr>
        </p:nvSpPr>
        <p:spPr/>
        <p:txBody>
          <a:bodyPr rtlCol="0"/>
          <a:lstStyle/>
          <a:p>
            <a:pPr rtl="0"/>
            <a:fld id="{BC849E9A-41F7-4779-A581-48A7C374A227}" type="slidenum">
              <a:rPr lang="es-ES" smtClean="0"/>
              <a:t>4</a:t>
            </a:fld>
            <a:endParaRPr lang="es-ES"/>
          </a:p>
        </p:txBody>
      </p:sp>
    </p:spTree>
    <p:extLst>
      <p:ext uri="{BB962C8B-B14F-4D97-AF65-F5344CB8AC3E}">
        <p14:creationId xmlns:p14="http://schemas.microsoft.com/office/powerpoint/2010/main" val="22959614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marL="0" indent="0" rtl="0">
              <a:buNone/>
            </a:pPr>
            <a:r>
              <a:rPr lang="es-ES" noProof="0" dirty="0">
                <a:latin typeface="Segoe UI" panose="020B0502040204020203" pitchFamily="34" charset="0"/>
                <a:cs typeface="Segoe UI" panose="020B0502040204020203" pitchFamily="34" charset="0"/>
              </a:rPr>
              <a:t>Después de consultar una amplia variedad de fuentes, deberá restringir su tema. Por ejemplo, el tema de la seguridad en Internet es muy amplio, pero puede restringirlo para abarcar la seguridad en Internet en relación con las aplicaciones de redes sociales que los adolescentes utilizan excesivamente. Un tema como este es más específico y será relevante para sus compañeros. Algunas preguntas a tener en cuenta para ayudarle a restringir el tema: </a:t>
            </a:r>
          </a:p>
          <a:p>
            <a:pPr marL="171450" indent="-171450" rtl="0">
              <a:buFont typeface="Arial" panose="020B0604020202020204" pitchFamily="34" charset="0"/>
              <a:buChar char="•"/>
            </a:pPr>
            <a:r>
              <a:rPr lang="es-ES" noProof="0" dirty="0">
                <a:latin typeface="Segoe UI" panose="020B0502040204020203" pitchFamily="34" charset="0"/>
                <a:cs typeface="Segoe UI" panose="020B0502040204020203" pitchFamily="34" charset="0"/>
              </a:rPr>
              <a:t>¿Qué temas de la investigación me interesan más?</a:t>
            </a:r>
          </a:p>
          <a:p>
            <a:pPr marL="171450" indent="-171450" rtl="0">
              <a:buFont typeface="Arial" panose="020B0604020202020204" pitchFamily="34" charset="0"/>
              <a:buChar char="•"/>
            </a:pPr>
            <a:r>
              <a:rPr lang="es-ES" noProof="0" dirty="0">
                <a:latin typeface="Segoe UI" panose="020B0502040204020203" pitchFamily="34" charset="0"/>
                <a:cs typeface="Segoe UI" panose="020B0502040204020203" pitchFamily="34" charset="0"/>
              </a:rPr>
              <a:t>¿Qué temas de la investigación le interesarán más a mi público?</a:t>
            </a:r>
          </a:p>
          <a:p>
            <a:pPr marL="171450" indent="-171450" rtl="0">
              <a:buFont typeface="Arial" panose="020B0604020202020204" pitchFamily="34" charset="0"/>
              <a:buChar char="•"/>
            </a:pPr>
            <a:r>
              <a:rPr lang="es-ES" noProof="0" dirty="0">
                <a:latin typeface="Segoe UI" panose="020B0502040204020203" pitchFamily="34" charset="0"/>
                <a:cs typeface="Segoe UI" panose="020B0502040204020203" pitchFamily="34" charset="0"/>
              </a:rPr>
              <a:t>¿Qué temas resultarán más atractivos para el público? ¿Impactantes? ¿Inspiradores?</a:t>
            </a:r>
          </a:p>
          <a:p>
            <a:pPr marL="0" indent="0" rtl="0">
              <a:buFont typeface="Arial" panose="020B0604020202020204" pitchFamily="34" charset="0"/>
              <a:buNone/>
            </a:pPr>
            <a:endParaRPr lang="es-ES" dirty="0"/>
          </a:p>
        </p:txBody>
      </p:sp>
      <p:sp>
        <p:nvSpPr>
          <p:cNvPr id="4" name="Marcador de número de diapositiva 3"/>
          <p:cNvSpPr>
            <a:spLocks noGrp="1"/>
          </p:cNvSpPr>
          <p:nvPr>
            <p:ph type="sldNum" sz="quarter" idx="10"/>
          </p:nvPr>
        </p:nvSpPr>
        <p:spPr/>
        <p:txBody>
          <a:bodyPr rtlCol="0"/>
          <a:lstStyle/>
          <a:p>
            <a:pPr rtl="0"/>
            <a:fld id="{BC849E9A-41F7-4779-A581-48A7C374A227}" type="slidenum">
              <a:rPr lang="es-ES" smtClean="0"/>
              <a:t>5</a:t>
            </a:fld>
            <a:endParaRPr lang="es-ES"/>
          </a:p>
        </p:txBody>
      </p:sp>
    </p:spTree>
    <p:extLst>
      <p:ext uri="{BB962C8B-B14F-4D97-AF65-F5344CB8AC3E}">
        <p14:creationId xmlns:p14="http://schemas.microsoft.com/office/powerpoint/2010/main" val="35548422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marL="0" indent="0" rtl="0">
              <a:buNone/>
            </a:pPr>
            <a:r>
              <a:rPr lang="es-ES" noProof="0" dirty="0">
                <a:latin typeface="Segoe UI" panose="020B0502040204020203" pitchFamily="34" charset="0"/>
                <a:cs typeface="Segoe UI" panose="020B0502040204020203" pitchFamily="34" charset="0"/>
              </a:rPr>
              <a:t>Después de consultar una amplia variedad de fuentes, deberá restringir su tema. Por ejemplo, el tema de la seguridad en Internet es muy amplio, pero puede restringirlo para abarcar la seguridad en Internet en relación con las aplicaciones de redes sociales que los adolescentes utilizan excesivamente. Un tema como este es más específico y será relevante para sus compañeros. Algunas preguntas a tener en cuenta para ayudarle a restringir el tema: </a:t>
            </a:r>
          </a:p>
          <a:p>
            <a:pPr marL="171450" indent="-171450" rtl="0">
              <a:buFont typeface="Arial" panose="020B0604020202020204" pitchFamily="34" charset="0"/>
              <a:buChar char="•"/>
            </a:pPr>
            <a:r>
              <a:rPr lang="es-ES" noProof="0" dirty="0">
                <a:latin typeface="Segoe UI" panose="020B0502040204020203" pitchFamily="34" charset="0"/>
                <a:cs typeface="Segoe UI" panose="020B0502040204020203" pitchFamily="34" charset="0"/>
              </a:rPr>
              <a:t>¿Qué temas de la investigación me interesan más?</a:t>
            </a:r>
          </a:p>
          <a:p>
            <a:pPr marL="171450" indent="-171450" rtl="0">
              <a:buFont typeface="Arial" panose="020B0604020202020204" pitchFamily="34" charset="0"/>
              <a:buChar char="•"/>
            </a:pPr>
            <a:r>
              <a:rPr lang="es-ES" noProof="0" dirty="0">
                <a:latin typeface="Segoe UI" panose="020B0502040204020203" pitchFamily="34" charset="0"/>
                <a:cs typeface="Segoe UI" panose="020B0502040204020203" pitchFamily="34" charset="0"/>
              </a:rPr>
              <a:t>¿Qué temas de la investigación le interesarán más a mi público?</a:t>
            </a:r>
          </a:p>
          <a:p>
            <a:pPr marL="171450" indent="-171450" rtl="0">
              <a:buFont typeface="Arial" panose="020B0604020202020204" pitchFamily="34" charset="0"/>
              <a:buChar char="•"/>
            </a:pPr>
            <a:r>
              <a:rPr lang="es-ES" noProof="0" dirty="0">
                <a:latin typeface="Segoe UI" panose="020B0502040204020203" pitchFamily="34" charset="0"/>
                <a:cs typeface="Segoe UI" panose="020B0502040204020203" pitchFamily="34" charset="0"/>
              </a:rPr>
              <a:t>¿Qué temas resultarán más atractivos para el público? ¿Impactantes? ¿Inspiradores?</a:t>
            </a:r>
          </a:p>
          <a:p>
            <a:pPr marL="0" indent="0" rtl="0">
              <a:buFont typeface="Arial" panose="020B0604020202020204" pitchFamily="34" charset="0"/>
              <a:buNone/>
            </a:pPr>
            <a:endParaRPr lang="es-ES" dirty="0"/>
          </a:p>
        </p:txBody>
      </p:sp>
      <p:sp>
        <p:nvSpPr>
          <p:cNvPr id="4" name="Marcador de número de diapositiva 3"/>
          <p:cNvSpPr>
            <a:spLocks noGrp="1"/>
          </p:cNvSpPr>
          <p:nvPr>
            <p:ph type="sldNum" sz="quarter" idx="10"/>
          </p:nvPr>
        </p:nvSpPr>
        <p:spPr/>
        <p:txBody>
          <a:bodyPr rtlCol="0"/>
          <a:lstStyle/>
          <a:p>
            <a:pPr rtl="0"/>
            <a:fld id="{BC849E9A-41F7-4779-A581-48A7C374A227}" type="slidenum">
              <a:rPr lang="es-ES" smtClean="0"/>
              <a:t>6</a:t>
            </a:fld>
            <a:endParaRPr lang="es-ES"/>
          </a:p>
        </p:txBody>
      </p:sp>
    </p:spTree>
    <p:extLst>
      <p:ext uri="{BB962C8B-B14F-4D97-AF65-F5344CB8AC3E}">
        <p14:creationId xmlns:p14="http://schemas.microsoft.com/office/powerpoint/2010/main" val="4224310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9718B7-7F68-4CC9-8291-332587FA31D3}"/>
              </a:ext>
            </a:extLst>
          </p:cNvPr>
          <p:cNvSpPr>
            <a:spLocks noGrp="1"/>
          </p:cNvSpPr>
          <p:nvPr>
            <p:ph type="ctrTitle"/>
          </p:nvPr>
        </p:nvSpPr>
        <p:spPr>
          <a:xfrm>
            <a:off x="1524000" y="1122363"/>
            <a:ext cx="9144000" cy="2387600"/>
          </a:xfrm>
        </p:spPr>
        <p:txBody>
          <a:bodyPr rtlCol="0" anchor="b"/>
          <a:lstStyle>
            <a:lvl1pPr algn="ctr">
              <a:defRPr sz="6000"/>
            </a:lvl1pPr>
          </a:lstStyle>
          <a:p>
            <a:pPr rtl="0"/>
            <a:r>
              <a:rPr lang="es-ES" noProof="0"/>
              <a:t>Haga clic para modificar el estilo de título del patrón</a:t>
            </a:r>
          </a:p>
        </p:txBody>
      </p:sp>
      <p:sp>
        <p:nvSpPr>
          <p:cNvPr id="3" name="Subtítulo 2">
            <a:extLst>
              <a:ext uri="{FF2B5EF4-FFF2-40B4-BE49-F238E27FC236}">
                <a16:creationId xmlns:a16="http://schemas.microsoft.com/office/drawing/2014/main" id="{A181D6BB-0446-49E8-8677-EADF274E952F}"/>
              </a:ext>
            </a:extLst>
          </p:cNvPr>
          <p:cNvSpPr>
            <a:spLocks noGrp="1"/>
          </p:cNvSpPr>
          <p:nvPr>
            <p:ph type="subTitle" idx="1" hasCustomPrompt="1"/>
          </p:nvPr>
        </p:nvSpPr>
        <p:spPr>
          <a:xfrm>
            <a:off x="1524000" y="3602038"/>
            <a:ext cx="9144000" cy="1655762"/>
          </a:xfrm>
        </p:spPr>
        <p:txBody>
          <a:bodyPr rtlCol="0"/>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s-ES" noProof="0"/>
              <a:t>Haga clic para editar el estilo de subtítulo del patrón</a:t>
            </a:r>
          </a:p>
        </p:txBody>
      </p:sp>
      <p:sp>
        <p:nvSpPr>
          <p:cNvPr id="4" name="Marcador de fecha 3">
            <a:extLst>
              <a:ext uri="{FF2B5EF4-FFF2-40B4-BE49-F238E27FC236}">
                <a16:creationId xmlns:a16="http://schemas.microsoft.com/office/drawing/2014/main" id="{535AEE24-534A-40F1-99E4-00B7D5FD9124}"/>
              </a:ext>
            </a:extLst>
          </p:cNvPr>
          <p:cNvSpPr>
            <a:spLocks noGrp="1"/>
          </p:cNvSpPr>
          <p:nvPr>
            <p:ph type="dt" sz="half" idx="10"/>
          </p:nvPr>
        </p:nvSpPr>
        <p:spPr/>
        <p:txBody>
          <a:bodyPr rtlCol="0"/>
          <a:lstStyle/>
          <a:p>
            <a:pPr rtl="0"/>
            <a:fld id="{CCFEA13A-F581-44EE-B451-0D9EB3868A7B}" type="datetime1">
              <a:rPr lang="es-ES" noProof="0" smtClean="0"/>
              <a:t>05/05/2022</a:t>
            </a:fld>
            <a:endParaRPr lang="es-ES" noProof="0"/>
          </a:p>
        </p:txBody>
      </p:sp>
      <p:sp>
        <p:nvSpPr>
          <p:cNvPr id="5" name="Marcador de pie de página 4">
            <a:extLst>
              <a:ext uri="{FF2B5EF4-FFF2-40B4-BE49-F238E27FC236}">
                <a16:creationId xmlns:a16="http://schemas.microsoft.com/office/drawing/2014/main" id="{CD594011-48FF-493D-8286-F62D34552531}"/>
              </a:ext>
            </a:extLst>
          </p:cNvPr>
          <p:cNvSpPr>
            <a:spLocks noGrp="1"/>
          </p:cNvSpPr>
          <p:nvPr>
            <p:ph type="ftr" sz="quarter" idx="11"/>
          </p:nvPr>
        </p:nvSpPr>
        <p:spPr/>
        <p:txBody>
          <a:bodyPr rtlCol="0"/>
          <a:lstStyle/>
          <a:p>
            <a:pPr rtl="0"/>
            <a:endParaRPr lang="es-ES" noProof="0"/>
          </a:p>
        </p:txBody>
      </p:sp>
      <p:sp>
        <p:nvSpPr>
          <p:cNvPr id="6" name="Marcador de número de diapositiva 5">
            <a:extLst>
              <a:ext uri="{FF2B5EF4-FFF2-40B4-BE49-F238E27FC236}">
                <a16:creationId xmlns:a16="http://schemas.microsoft.com/office/drawing/2014/main" id="{4880EFCD-7E72-4882-86DC-2F371D7D9516}"/>
              </a:ext>
            </a:extLst>
          </p:cNvPr>
          <p:cNvSpPr>
            <a:spLocks noGrp="1"/>
          </p:cNvSpPr>
          <p:nvPr>
            <p:ph type="sldNum" sz="quarter" idx="12"/>
          </p:nvPr>
        </p:nvSpPr>
        <p:spPr/>
        <p:txBody>
          <a:bodyPr rtlCol="0"/>
          <a:lstStyle/>
          <a:p>
            <a:pPr rtl="0"/>
            <a:fld id="{A6AF1B4E-90EC-4A51-B6E5-B702C054ECB0}" type="slidenum">
              <a:rPr lang="es-ES" noProof="0" smtClean="0"/>
              <a:t>‹Nº›</a:t>
            </a:fld>
            <a:endParaRPr lang="es-ES" noProof="0"/>
          </a:p>
        </p:txBody>
      </p:sp>
    </p:spTree>
    <p:extLst>
      <p:ext uri="{BB962C8B-B14F-4D97-AF65-F5344CB8AC3E}">
        <p14:creationId xmlns:p14="http://schemas.microsoft.com/office/powerpoint/2010/main" val="1152813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A47D73-EDDA-49A6-BA12-1CA980DA9BC0}"/>
              </a:ext>
            </a:extLst>
          </p:cNvPr>
          <p:cNvSpPr>
            <a:spLocks noGrp="1"/>
          </p:cNvSpPr>
          <p:nvPr>
            <p:ph type="title"/>
          </p:nvPr>
        </p:nvSpPr>
        <p:spPr/>
        <p:txBody>
          <a:bodyPr rtlCol="0"/>
          <a:lstStyle/>
          <a:p>
            <a:pPr rtl="0"/>
            <a:r>
              <a:rPr lang="es-ES" noProof="0"/>
              <a:t>Haga clic para modificar el estilo de título del patrón</a:t>
            </a:r>
          </a:p>
        </p:txBody>
      </p:sp>
      <p:sp>
        <p:nvSpPr>
          <p:cNvPr id="3" name="Marcador de posición de texto vertical 2">
            <a:extLst>
              <a:ext uri="{FF2B5EF4-FFF2-40B4-BE49-F238E27FC236}">
                <a16:creationId xmlns:a16="http://schemas.microsoft.com/office/drawing/2014/main" id="{2189B82E-4CA1-47A5-B133-FBD4D8A83983}"/>
              </a:ext>
            </a:extLst>
          </p:cNvPr>
          <p:cNvSpPr>
            <a:spLocks noGrp="1"/>
          </p:cNvSpPr>
          <p:nvPr>
            <p:ph type="body" orient="vert" idx="1" hasCustomPrompt="1"/>
          </p:nvPr>
        </p:nvSpPr>
        <p:spPr/>
        <p:txBody>
          <a:bodyPr vert="eaVert"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fecha 3">
            <a:extLst>
              <a:ext uri="{FF2B5EF4-FFF2-40B4-BE49-F238E27FC236}">
                <a16:creationId xmlns:a16="http://schemas.microsoft.com/office/drawing/2014/main" id="{938A267F-D142-4D04-9F03-6CB099E6FA32}"/>
              </a:ext>
            </a:extLst>
          </p:cNvPr>
          <p:cNvSpPr>
            <a:spLocks noGrp="1"/>
          </p:cNvSpPr>
          <p:nvPr>
            <p:ph type="dt" sz="half" idx="10"/>
          </p:nvPr>
        </p:nvSpPr>
        <p:spPr/>
        <p:txBody>
          <a:bodyPr rtlCol="0"/>
          <a:lstStyle/>
          <a:p>
            <a:pPr rtl="0"/>
            <a:fld id="{E14073E7-9F08-4DD7-A4CD-D15A8877C4DF}" type="datetime1">
              <a:rPr lang="es-ES" noProof="0" smtClean="0"/>
              <a:t>05/05/2022</a:t>
            </a:fld>
            <a:endParaRPr lang="es-ES" noProof="0"/>
          </a:p>
        </p:txBody>
      </p:sp>
      <p:sp>
        <p:nvSpPr>
          <p:cNvPr id="5" name="Marcador de pie de página 4">
            <a:extLst>
              <a:ext uri="{FF2B5EF4-FFF2-40B4-BE49-F238E27FC236}">
                <a16:creationId xmlns:a16="http://schemas.microsoft.com/office/drawing/2014/main" id="{705127CA-154D-4E90-B776-A2EE71F78D2E}"/>
              </a:ext>
            </a:extLst>
          </p:cNvPr>
          <p:cNvSpPr>
            <a:spLocks noGrp="1"/>
          </p:cNvSpPr>
          <p:nvPr>
            <p:ph type="ftr" sz="quarter" idx="11"/>
          </p:nvPr>
        </p:nvSpPr>
        <p:spPr/>
        <p:txBody>
          <a:bodyPr rtlCol="0"/>
          <a:lstStyle/>
          <a:p>
            <a:pPr rtl="0"/>
            <a:endParaRPr lang="es-ES" noProof="0"/>
          </a:p>
        </p:txBody>
      </p:sp>
      <p:sp>
        <p:nvSpPr>
          <p:cNvPr id="6" name="Marcador de número de diapositiva 5">
            <a:extLst>
              <a:ext uri="{FF2B5EF4-FFF2-40B4-BE49-F238E27FC236}">
                <a16:creationId xmlns:a16="http://schemas.microsoft.com/office/drawing/2014/main" id="{ED5F0BA5-F4EE-4282-B111-76B869BE267D}"/>
              </a:ext>
            </a:extLst>
          </p:cNvPr>
          <p:cNvSpPr>
            <a:spLocks noGrp="1"/>
          </p:cNvSpPr>
          <p:nvPr>
            <p:ph type="sldNum" sz="quarter" idx="12"/>
          </p:nvPr>
        </p:nvSpPr>
        <p:spPr/>
        <p:txBody>
          <a:bodyPr rtlCol="0"/>
          <a:lstStyle/>
          <a:p>
            <a:pPr rtl="0"/>
            <a:fld id="{A6AF1B4E-90EC-4A51-B6E5-B702C054ECB0}" type="slidenum">
              <a:rPr lang="es-ES" noProof="0" smtClean="0"/>
              <a:t>‹Nº›</a:t>
            </a:fld>
            <a:endParaRPr lang="es-ES" noProof="0"/>
          </a:p>
        </p:txBody>
      </p:sp>
    </p:spTree>
    <p:extLst>
      <p:ext uri="{BB962C8B-B14F-4D97-AF65-F5344CB8AC3E}">
        <p14:creationId xmlns:p14="http://schemas.microsoft.com/office/powerpoint/2010/main" val="3067408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0256E92A-52E0-4710-BDEF-0A1534685403}"/>
              </a:ext>
            </a:extLst>
          </p:cNvPr>
          <p:cNvSpPr>
            <a:spLocks noGrp="1"/>
          </p:cNvSpPr>
          <p:nvPr>
            <p:ph type="title" orient="vert"/>
          </p:nvPr>
        </p:nvSpPr>
        <p:spPr>
          <a:xfrm>
            <a:off x="8724900" y="365125"/>
            <a:ext cx="2628900" cy="5811838"/>
          </a:xfrm>
        </p:spPr>
        <p:txBody>
          <a:bodyPr vert="eaVert" rtlCol="0"/>
          <a:lstStyle/>
          <a:p>
            <a:pPr rtl="0"/>
            <a:r>
              <a:rPr lang="es-ES" noProof="0"/>
              <a:t>Haga clic para modificar el estilo de título del patrón</a:t>
            </a:r>
          </a:p>
        </p:txBody>
      </p:sp>
      <p:sp>
        <p:nvSpPr>
          <p:cNvPr id="3" name="Marcador de posición de texto vertical 2">
            <a:extLst>
              <a:ext uri="{FF2B5EF4-FFF2-40B4-BE49-F238E27FC236}">
                <a16:creationId xmlns:a16="http://schemas.microsoft.com/office/drawing/2014/main" id="{B7A240E1-5EB0-47FD-AA37-BF945D136CC3}"/>
              </a:ext>
            </a:extLst>
          </p:cNvPr>
          <p:cNvSpPr>
            <a:spLocks noGrp="1"/>
          </p:cNvSpPr>
          <p:nvPr>
            <p:ph type="body" orient="vert" idx="1" hasCustomPrompt="1"/>
          </p:nvPr>
        </p:nvSpPr>
        <p:spPr>
          <a:xfrm>
            <a:off x="838200" y="365125"/>
            <a:ext cx="7734300" cy="5811838"/>
          </a:xfrm>
        </p:spPr>
        <p:txBody>
          <a:bodyPr vert="eaVert"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fecha 3">
            <a:extLst>
              <a:ext uri="{FF2B5EF4-FFF2-40B4-BE49-F238E27FC236}">
                <a16:creationId xmlns:a16="http://schemas.microsoft.com/office/drawing/2014/main" id="{A1A14243-F1E4-487A-ABEC-30516A01DF2B}"/>
              </a:ext>
            </a:extLst>
          </p:cNvPr>
          <p:cNvSpPr>
            <a:spLocks noGrp="1"/>
          </p:cNvSpPr>
          <p:nvPr>
            <p:ph type="dt" sz="half" idx="10"/>
          </p:nvPr>
        </p:nvSpPr>
        <p:spPr/>
        <p:txBody>
          <a:bodyPr rtlCol="0"/>
          <a:lstStyle/>
          <a:p>
            <a:pPr rtl="0"/>
            <a:fld id="{910F5AA5-FDE4-40A7-8CD4-A7C2BB9C6D38}" type="datetime1">
              <a:rPr lang="es-ES" noProof="0" smtClean="0"/>
              <a:t>05/05/2022</a:t>
            </a:fld>
            <a:endParaRPr lang="es-ES" noProof="0"/>
          </a:p>
        </p:txBody>
      </p:sp>
      <p:sp>
        <p:nvSpPr>
          <p:cNvPr id="5" name="Marcador de pie de página 4">
            <a:extLst>
              <a:ext uri="{FF2B5EF4-FFF2-40B4-BE49-F238E27FC236}">
                <a16:creationId xmlns:a16="http://schemas.microsoft.com/office/drawing/2014/main" id="{AC358244-98FD-472D-AB8C-075F71C10BF7}"/>
              </a:ext>
            </a:extLst>
          </p:cNvPr>
          <p:cNvSpPr>
            <a:spLocks noGrp="1"/>
          </p:cNvSpPr>
          <p:nvPr>
            <p:ph type="ftr" sz="quarter" idx="11"/>
          </p:nvPr>
        </p:nvSpPr>
        <p:spPr/>
        <p:txBody>
          <a:bodyPr rtlCol="0"/>
          <a:lstStyle/>
          <a:p>
            <a:pPr rtl="0"/>
            <a:endParaRPr lang="es-ES" noProof="0"/>
          </a:p>
        </p:txBody>
      </p:sp>
      <p:sp>
        <p:nvSpPr>
          <p:cNvPr id="6" name="Marcador de número de diapositiva 5">
            <a:extLst>
              <a:ext uri="{FF2B5EF4-FFF2-40B4-BE49-F238E27FC236}">
                <a16:creationId xmlns:a16="http://schemas.microsoft.com/office/drawing/2014/main" id="{74998D5A-820D-4519-967F-33320971CBAB}"/>
              </a:ext>
            </a:extLst>
          </p:cNvPr>
          <p:cNvSpPr>
            <a:spLocks noGrp="1"/>
          </p:cNvSpPr>
          <p:nvPr>
            <p:ph type="sldNum" sz="quarter" idx="12"/>
          </p:nvPr>
        </p:nvSpPr>
        <p:spPr/>
        <p:txBody>
          <a:bodyPr rtlCol="0"/>
          <a:lstStyle/>
          <a:p>
            <a:pPr rtl="0"/>
            <a:fld id="{A6AF1B4E-90EC-4A51-B6E5-B702C054ECB0}" type="slidenum">
              <a:rPr lang="es-ES" noProof="0" smtClean="0"/>
              <a:t>‹Nº›</a:t>
            </a:fld>
            <a:endParaRPr lang="es-ES" noProof="0"/>
          </a:p>
        </p:txBody>
      </p:sp>
    </p:spTree>
    <p:extLst>
      <p:ext uri="{BB962C8B-B14F-4D97-AF65-F5344CB8AC3E}">
        <p14:creationId xmlns:p14="http://schemas.microsoft.com/office/powerpoint/2010/main" val="14024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conteni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6334F3-0709-471B-A734-C4B404F55B8E}"/>
              </a:ext>
            </a:extLst>
          </p:cNvPr>
          <p:cNvSpPr>
            <a:spLocks noGrp="1"/>
          </p:cNvSpPr>
          <p:nvPr>
            <p:ph type="title"/>
          </p:nvPr>
        </p:nvSpPr>
        <p:spPr/>
        <p:txBody>
          <a:bodyPr rtlCol="0"/>
          <a:lstStyle/>
          <a:p>
            <a:pPr rtl="0"/>
            <a:r>
              <a:rPr lang="es-ES" noProof="0"/>
              <a:t>Haga clic para modificar el estilo de título del patrón</a:t>
            </a:r>
          </a:p>
        </p:txBody>
      </p:sp>
      <p:sp>
        <p:nvSpPr>
          <p:cNvPr id="3" name="Marcador de contenido 2">
            <a:extLst>
              <a:ext uri="{FF2B5EF4-FFF2-40B4-BE49-F238E27FC236}">
                <a16:creationId xmlns:a16="http://schemas.microsoft.com/office/drawing/2014/main" id="{AF795016-AF78-4708-9C5F-21110C197B03}"/>
              </a:ext>
            </a:extLst>
          </p:cNvPr>
          <p:cNvSpPr>
            <a:spLocks noGrp="1"/>
          </p:cNvSpPr>
          <p:nvPr>
            <p:ph idx="1" hasCustomPrompt="1"/>
          </p:nvPr>
        </p:nvSpPr>
        <p:spPr/>
        <p:txBody>
          <a:bodyPr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fecha 3">
            <a:extLst>
              <a:ext uri="{FF2B5EF4-FFF2-40B4-BE49-F238E27FC236}">
                <a16:creationId xmlns:a16="http://schemas.microsoft.com/office/drawing/2014/main" id="{2AAEA2D1-B124-4454-AFDC-EA60A14BA121}"/>
              </a:ext>
            </a:extLst>
          </p:cNvPr>
          <p:cNvSpPr>
            <a:spLocks noGrp="1"/>
          </p:cNvSpPr>
          <p:nvPr>
            <p:ph type="dt" sz="half" idx="10"/>
          </p:nvPr>
        </p:nvSpPr>
        <p:spPr/>
        <p:txBody>
          <a:bodyPr rtlCol="0"/>
          <a:lstStyle/>
          <a:p>
            <a:pPr rtl="0"/>
            <a:fld id="{F681B2BC-B6B9-4D6F-BD26-A69D809B3AF2}" type="datetime1">
              <a:rPr lang="es-ES" noProof="0" smtClean="0"/>
              <a:t>05/05/2022</a:t>
            </a:fld>
            <a:endParaRPr lang="es-ES" noProof="0"/>
          </a:p>
        </p:txBody>
      </p:sp>
      <p:sp>
        <p:nvSpPr>
          <p:cNvPr id="5" name="Marcador de pie de página 4">
            <a:extLst>
              <a:ext uri="{FF2B5EF4-FFF2-40B4-BE49-F238E27FC236}">
                <a16:creationId xmlns:a16="http://schemas.microsoft.com/office/drawing/2014/main" id="{B4F58000-F9D7-4A53-A6C5-E5E8154226B4}"/>
              </a:ext>
            </a:extLst>
          </p:cNvPr>
          <p:cNvSpPr>
            <a:spLocks noGrp="1"/>
          </p:cNvSpPr>
          <p:nvPr>
            <p:ph type="ftr" sz="quarter" idx="11"/>
          </p:nvPr>
        </p:nvSpPr>
        <p:spPr/>
        <p:txBody>
          <a:bodyPr rtlCol="0"/>
          <a:lstStyle/>
          <a:p>
            <a:pPr rtl="0"/>
            <a:endParaRPr lang="es-ES" noProof="0"/>
          </a:p>
        </p:txBody>
      </p:sp>
      <p:sp>
        <p:nvSpPr>
          <p:cNvPr id="6" name="Marcador de número de diapositiva 5">
            <a:extLst>
              <a:ext uri="{FF2B5EF4-FFF2-40B4-BE49-F238E27FC236}">
                <a16:creationId xmlns:a16="http://schemas.microsoft.com/office/drawing/2014/main" id="{70D22AAD-0D08-4F47-8D5A-EFE29017E8DD}"/>
              </a:ext>
            </a:extLst>
          </p:cNvPr>
          <p:cNvSpPr>
            <a:spLocks noGrp="1"/>
          </p:cNvSpPr>
          <p:nvPr>
            <p:ph type="sldNum" sz="quarter" idx="12"/>
          </p:nvPr>
        </p:nvSpPr>
        <p:spPr/>
        <p:txBody>
          <a:bodyPr rtlCol="0"/>
          <a:lstStyle/>
          <a:p>
            <a:pPr rtl="0"/>
            <a:fld id="{A6AF1B4E-90EC-4A51-B6E5-B702C054ECB0}" type="slidenum">
              <a:rPr lang="es-ES" noProof="0" smtClean="0"/>
              <a:t>‹Nº›</a:t>
            </a:fld>
            <a:endParaRPr lang="es-ES" noProof="0"/>
          </a:p>
        </p:txBody>
      </p:sp>
    </p:spTree>
    <p:extLst>
      <p:ext uri="{BB962C8B-B14F-4D97-AF65-F5344CB8AC3E}">
        <p14:creationId xmlns:p14="http://schemas.microsoft.com/office/powerpoint/2010/main" val="4213046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036159-1280-4EE9-96D3-A56BD5826612}"/>
              </a:ext>
            </a:extLst>
          </p:cNvPr>
          <p:cNvSpPr>
            <a:spLocks noGrp="1"/>
          </p:cNvSpPr>
          <p:nvPr>
            <p:ph type="title"/>
          </p:nvPr>
        </p:nvSpPr>
        <p:spPr>
          <a:xfrm>
            <a:off x="831850" y="1709738"/>
            <a:ext cx="10515600" cy="2852737"/>
          </a:xfrm>
        </p:spPr>
        <p:txBody>
          <a:bodyPr rtlCol="0" anchor="b"/>
          <a:lstStyle>
            <a:lvl1pPr>
              <a:defRPr sz="6000"/>
            </a:lvl1pPr>
          </a:lstStyle>
          <a:p>
            <a:pPr rtl="0"/>
            <a:r>
              <a:rPr lang="es-ES" noProof="0"/>
              <a:t>Haga clic para modificar el estilo de título del patrón</a:t>
            </a:r>
          </a:p>
        </p:txBody>
      </p:sp>
      <p:sp>
        <p:nvSpPr>
          <p:cNvPr id="3" name="Marcador de texto 2">
            <a:extLst>
              <a:ext uri="{FF2B5EF4-FFF2-40B4-BE49-F238E27FC236}">
                <a16:creationId xmlns:a16="http://schemas.microsoft.com/office/drawing/2014/main" id="{3BA27A78-1874-488A-B215-7D763D338186}"/>
              </a:ext>
            </a:extLst>
          </p:cNvPr>
          <p:cNvSpPr>
            <a:spLocks noGrp="1"/>
          </p:cNvSpPr>
          <p:nvPr>
            <p:ph type="body" idx="1" hasCustomPrompt="1"/>
          </p:nvPr>
        </p:nvSpPr>
        <p:spPr>
          <a:xfrm>
            <a:off x="831850" y="4589463"/>
            <a:ext cx="10515600" cy="1500187"/>
          </a:xfrm>
        </p:spPr>
        <p:txBody>
          <a:bodyPr rtlCol="0"/>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es-ES" noProof="0"/>
              <a:t>Editar estilos de texto del patrón</a:t>
            </a:r>
          </a:p>
        </p:txBody>
      </p:sp>
      <p:sp>
        <p:nvSpPr>
          <p:cNvPr id="4" name="Marcador de fecha 3">
            <a:extLst>
              <a:ext uri="{FF2B5EF4-FFF2-40B4-BE49-F238E27FC236}">
                <a16:creationId xmlns:a16="http://schemas.microsoft.com/office/drawing/2014/main" id="{084BB3D1-3138-4B69-BF5D-4B1A213451CA}"/>
              </a:ext>
            </a:extLst>
          </p:cNvPr>
          <p:cNvSpPr>
            <a:spLocks noGrp="1"/>
          </p:cNvSpPr>
          <p:nvPr>
            <p:ph type="dt" sz="half" idx="10"/>
          </p:nvPr>
        </p:nvSpPr>
        <p:spPr/>
        <p:txBody>
          <a:bodyPr rtlCol="0"/>
          <a:lstStyle/>
          <a:p>
            <a:pPr rtl="0"/>
            <a:fld id="{3E91D457-7D5D-4A63-AD82-2A59F764878B}" type="datetime1">
              <a:rPr lang="es-ES" noProof="0" smtClean="0"/>
              <a:t>05/05/2022</a:t>
            </a:fld>
            <a:endParaRPr lang="es-ES" noProof="0"/>
          </a:p>
        </p:txBody>
      </p:sp>
      <p:sp>
        <p:nvSpPr>
          <p:cNvPr id="5" name="Marcador de pie de página 4">
            <a:extLst>
              <a:ext uri="{FF2B5EF4-FFF2-40B4-BE49-F238E27FC236}">
                <a16:creationId xmlns:a16="http://schemas.microsoft.com/office/drawing/2014/main" id="{0EFF90C5-31F4-4A22-AC00-3FB5ED291B28}"/>
              </a:ext>
            </a:extLst>
          </p:cNvPr>
          <p:cNvSpPr>
            <a:spLocks noGrp="1"/>
          </p:cNvSpPr>
          <p:nvPr>
            <p:ph type="ftr" sz="quarter" idx="11"/>
          </p:nvPr>
        </p:nvSpPr>
        <p:spPr/>
        <p:txBody>
          <a:bodyPr rtlCol="0"/>
          <a:lstStyle/>
          <a:p>
            <a:pPr rtl="0"/>
            <a:endParaRPr lang="es-ES" noProof="0"/>
          </a:p>
        </p:txBody>
      </p:sp>
      <p:sp>
        <p:nvSpPr>
          <p:cNvPr id="6" name="Marcador de número de diapositiva 5">
            <a:extLst>
              <a:ext uri="{FF2B5EF4-FFF2-40B4-BE49-F238E27FC236}">
                <a16:creationId xmlns:a16="http://schemas.microsoft.com/office/drawing/2014/main" id="{951F787E-B946-4091-ABC6-F9DB06BBEE34}"/>
              </a:ext>
            </a:extLst>
          </p:cNvPr>
          <p:cNvSpPr>
            <a:spLocks noGrp="1"/>
          </p:cNvSpPr>
          <p:nvPr>
            <p:ph type="sldNum" sz="quarter" idx="12"/>
          </p:nvPr>
        </p:nvSpPr>
        <p:spPr/>
        <p:txBody>
          <a:bodyPr rtlCol="0"/>
          <a:lstStyle/>
          <a:p>
            <a:pPr rtl="0"/>
            <a:fld id="{A6AF1B4E-90EC-4A51-B6E5-B702C054ECB0}" type="slidenum">
              <a:rPr lang="es-ES" noProof="0" smtClean="0"/>
              <a:t>‹Nº›</a:t>
            </a:fld>
            <a:endParaRPr lang="es-ES" noProof="0"/>
          </a:p>
        </p:txBody>
      </p:sp>
    </p:spTree>
    <p:extLst>
      <p:ext uri="{BB962C8B-B14F-4D97-AF65-F5344CB8AC3E}">
        <p14:creationId xmlns:p14="http://schemas.microsoft.com/office/powerpoint/2010/main" val="1089272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conteni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0CAA11-CC97-44E5-AE4D-808FD741A066}"/>
              </a:ext>
            </a:extLst>
          </p:cNvPr>
          <p:cNvSpPr>
            <a:spLocks noGrp="1"/>
          </p:cNvSpPr>
          <p:nvPr>
            <p:ph type="title"/>
          </p:nvPr>
        </p:nvSpPr>
        <p:spPr/>
        <p:txBody>
          <a:bodyPr rtlCol="0"/>
          <a:lstStyle/>
          <a:p>
            <a:pPr rtl="0"/>
            <a:r>
              <a:rPr lang="es-ES" noProof="0"/>
              <a:t>Haga clic para modificar el estilo de título del patrón</a:t>
            </a:r>
          </a:p>
        </p:txBody>
      </p:sp>
      <p:sp>
        <p:nvSpPr>
          <p:cNvPr id="3" name="Marcador de contenido 2">
            <a:extLst>
              <a:ext uri="{FF2B5EF4-FFF2-40B4-BE49-F238E27FC236}">
                <a16:creationId xmlns:a16="http://schemas.microsoft.com/office/drawing/2014/main" id="{683AB6CB-9460-4BCA-86C5-5F26357AB80F}"/>
              </a:ext>
            </a:extLst>
          </p:cNvPr>
          <p:cNvSpPr>
            <a:spLocks noGrp="1"/>
          </p:cNvSpPr>
          <p:nvPr>
            <p:ph sz="half" idx="1" hasCustomPrompt="1"/>
          </p:nvPr>
        </p:nvSpPr>
        <p:spPr>
          <a:xfrm>
            <a:off x="838200" y="1825625"/>
            <a:ext cx="5181600" cy="4351338"/>
          </a:xfrm>
        </p:spPr>
        <p:txBody>
          <a:bodyPr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contenido 3">
            <a:extLst>
              <a:ext uri="{FF2B5EF4-FFF2-40B4-BE49-F238E27FC236}">
                <a16:creationId xmlns:a16="http://schemas.microsoft.com/office/drawing/2014/main" id="{69FAB0F6-401D-4BAF-A300-65AD684DF961}"/>
              </a:ext>
            </a:extLst>
          </p:cNvPr>
          <p:cNvSpPr>
            <a:spLocks noGrp="1"/>
          </p:cNvSpPr>
          <p:nvPr>
            <p:ph sz="half" idx="2" hasCustomPrompt="1"/>
          </p:nvPr>
        </p:nvSpPr>
        <p:spPr>
          <a:xfrm>
            <a:off x="6172200" y="1825625"/>
            <a:ext cx="5181600" cy="4351338"/>
          </a:xfrm>
        </p:spPr>
        <p:txBody>
          <a:bodyPr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5" name="Marcador de fecha 4">
            <a:extLst>
              <a:ext uri="{FF2B5EF4-FFF2-40B4-BE49-F238E27FC236}">
                <a16:creationId xmlns:a16="http://schemas.microsoft.com/office/drawing/2014/main" id="{C4561BBA-B185-4B45-B152-3D320E15F550}"/>
              </a:ext>
            </a:extLst>
          </p:cNvPr>
          <p:cNvSpPr>
            <a:spLocks noGrp="1"/>
          </p:cNvSpPr>
          <p:nvPr>
            <p:ph type="dt" sz="half" idx="10"/>
          </p:nvPr>
        </p:nvSpPr>
        <p:spPr/>
        <p:txBody>
          <a:bodyPr rtlCol="0"/>
          <a:lstStyle/>
          <a:p>
            <a:pPr rtl="0"/>
            <a:fld id="{FD259CD3-1EDE-4C01-ADB9-ED41AB71BA2B}" type="datetime1">
              <a:rPr lang="es-ES" noProof="0" smtClean="0"/>
              <a:t>05/05/2022</a:t>
            </a:fld>
            <a:endParaRPr lang="es-ES" noProof="0"/>
          </a:p>
        </p:txBody>
      </p:sp>
      <p:sp>
        <p:nvSpPr>
          <p:cNvPr id="6" name="Marcador de pie de página 5">
            <a:extLst>
              <a:ext uri="{FF2B5EF4-FFF2-40B4-BE49-F238E27FC236}">
                <a16:creationId xmlns:a16="http://schemas.microsoft.com/office/drawing/2014/main" id="{D61CD760-96AC-4821-A56B-0B805F2FAD44}"/>
              </a:ext>
            </a:extLst>
          </p:cNvPr>
          <p:cNvSpPr>
            <a:spLocks noGrp="1"/>
          </p:cNvSpPr>
          <p:nvPr>
            <p:ph type="ftr" sz="quarter" idx="11"/>
          </p:nvPr>
        </p:nvSpPr>
        <p:spPr/>
        <p:txBody>
          <a:bodyPr rtlCol="0"/>
          <a:lstStyle/>
          <a:p>
            <a:pPr rtl="0"/>
            <a:endParaRPr lang="es-ES" noProof="0"/>
          </a:p>
        </p:txBody>
      </p:sp>
      <p:sp>
        <p:nvSpPr>
          <p:cNvPr id="7" name="Marcador de número de diapositiva 6">
            <a:extLst>
              <a:ext uri="{FF2B5EF4-FFF2-40B4-BE49-F238E27FC236}">
                <a16:creationId xmlns:a16="http://schemas.microsoft.com/office/drawing/2014/main" id="{2F750665-D5B5-4D0B-B2F0-CB6B027CDEC7}"/>
              </a:ext>
            </a:extLst>
          </p:cNvPr>
          <p:cNvSpPr>
            <a:spLocks noGrp="1"/>
          </p:cNvSpPr>
          <p:nvPr>
            <p:ph type="sldNum" sz="quarter" idx="12"/>
          </p:nvPr>
        </p:nvSpPr>
        <p:spPr/>
        <p:txBody>
          <a:bodyPr rtlCol="0"/>
          <a:lstStyle/>
          <a:p>
            <a:pPr rtl="0"/>
            <a:fld id="{A6AF1B4E-90EC-4A51-B6E5-B702C054ECB0}" type="slidenum">
              <a:rPr lang="es-ES" noProof="0" smtClean="0"/>
              <a:t>‹Nº›</a:t>
            </a:fld>
            <a:endParaRPr lang="es-ES" noProof="0"/>
          </a:p>
        </p:txBody>
      </p:sp>
    </p:spTree>
    <p:extLst>
      <p:ext uri="{BB962C8B-B14F-4D97-AF65-F5344CB8AC3E}">
        <p14:creationId xmlns:p14="http://schemas.microsoft.com/office/powerpoint/2010/main" val="3138061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1EA47C3-C498-415A-A057-E19BCEB5F28D}"/>
              </a:ext>
            </a:extLst>
          </p:cNvPr>
          <p:cNvSpPr>
            <a:spLocks noGrp="1"/>
          </p:cNvSpPr>
          <p:nvPr>
            <p:ph type="title"/>
          </p:nvPr>
        </p:nvSpPr>
        <p:spPr>
          <a:xfrm>
            <a:off x="839788" y="365125"/>
            <a:ext cx="10515600" cy="1325563"/>
          </a:xfrm>
        </p:spPr>
        <p:txBody>
          <a:bodyPr rtlCol="0"/>
          <a:lstStyle/>
          <a:p>
            <a:pPr rtl="0"/>
            <a:r>
              <a:rPr lang="es-ES" noProof="0"/>
              <a:t>Haga clic para modificar el estilo de título del patrón</a:t>
            </a:r>
          </a:p>
        </p:txBody>
      </p:sp>
      <p:sp>
        <p:nvSpPr>
          <p:cNvPr id="3" name="Marcador de texto 2">
            <a:extLst>
              <a:ext uri="{FF2B5EF4-FFF2-40B4-BE49-F238E27FC236}">
                <a16:creationId xmlns:a16="http://schemas.microsoft.com/office/drawing/2014/main" id="{7BF6677F-2712-4810-A3AA-56FA75386D2A}"/>
              </a:ext>
            </a:extLst>
          </p:cNvPr>
          <p:cNvSpPr>
            <a:spLocks noGrp="1"/>
          </p:cNvSpPr>
          <p:nvPr>
            <p:ph type="body" idx="1" hasCustomPrompt="1"/>
          </p:nvPr>
        </p:nvSpPr>
        <p:spPr>
          <a:xfrm>
            <a:off x="839788" y="1681163"/>
            <a:ext cx="5157787" cy="82391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estilos de texto del patrón</a:t>
            </a:r>
          </a:p>
        </p:txBody>
      </p:sp>
      <p:sp>
        <p:nvSpPr>
          <p:cNvPr id="4" name="Marcador de contenido 3">
            <a:extLst>
              <a:ext uri="{FF2B5EF4-FFF2-40B4-BE49-F238E27FC236}">
                <a16:creationId xmlns:a16="http://schemas.microsoft.com/office/drawing/2014/main" id="{F871B54A-6775-4978-8E19-32694C9B5E38}"/>
              </a:ext>
            </a:extLst>
          </p:cNvPr>
          <p:cNvSpPr>
            <a:spLocks noGrp="1"/>
          </p:cNvSpPr>
          <p:nvPr>
            <p:ph sz="half" idx="2" hasCustomPrompt="1"/>
          </p:nvPr>
        </p:nvSpPr>
        <p:spPr>
          <a:xfrm>
            <a:off x="839788" y="2505075"/>
            <a:ext cx="5157787" cy="3684588"/>
          </a:xfrm>
        </p:spPr>
        <p:txBody>
          <a:bodyPr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5" name="Marcador de texto 4">
            <a:extLst>
              <a:ext uri="{FF2B5EF4-FFF2-40B4-BE49-F238E27FC236}">
                <a16:creationId xmlns:a16="http://schemas.microsoft.com/office/drawing/2014/main" id="{DDBA1303-B245-476D-BD02-A4E4A359F6E7}"/>
              </a:ext>
            </a:extLst>
          </p:cNvPr>
          <p:cNvSpPr>
            <a:spLocks noGrp="1"/>
          </p:cNvSpPr>
          <p:nvPr>
            <p:ph type="body" sz="quarter" idx="3" hasCustomPrompt="1"/>
          </p:nvPr>
        </p:nvSpPr>
        <p:spPr>
          <a:xfrm>
            <a:off x="6172200" y="1681163"/>
            <a:ext cx="5183188" cy="82391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estilos de texto del patrón</a:t>
            </a:r>
          </a:p>
        </p:txBody>
      </p:sp>
      <p:sp>
        <p:nvSpPr>
          <p:cNvPr id="6" name="Marcador de contenido 5">
            <a:extLst>
              <a:ext uri="{FF2B5EF4-FFF2-40B4-BE49-F238E27FC236}">
                <a16:creationId xmlns:a16="http://schemas.microsoft.com/office/drawing/2014/main" id="{BE8E898F-5B79-46F1-89C1-F827997CC485}"/>
              </a:ext>
            </a:extLst>
          </p:cNvPr>
          <p:cNvSpPr>
            <a:spLocks noGrp="1"/>
          </p:cNvSpPr>
          <p:nvPr>
            <p:ph sz="quarter" idx="4" hasCustomPrompt="1"/>
          </p:nvPr>
        </p:nvSpPr>
        <p:spPr>
          <a:xfrm>
            <a:off x="6172200" y="2505075"/>
            <a:ext cx="5183188" cy="3684588"/>
          </a:xfrm>
        </p:spPr>
        <p:txBody>
          <a:bodyPr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7" name="Marcador de fecha 6">
            <a:extLst>
              <a:ext uri="{FF2B5EF4-FFF2-40B4-BE49-F238E27FC236}">
                <a16:creationId xmlns:a16="http://schemas.microsoft.com/office/drawing/2014/main" id="{6B417A4D-2EC9-4294-BFF4-EAE22EE1099A}"/>
              </a:ext>
            </a:extLst>
          </p:cNvPr>
          <p:cNvSpPr>
            <a:spLocks noGrp="1"/>
          </p:cNvSpPr>
          <p:nvPr>
            <p:ph type="dt" sz="half" idx="10"/>
          </p:nvPr>
        </p:nvSpPr>
        <p:spPr/>
        <p:txBody>
          <a:bodyPr rtlCol="0"/>
          <a:lstStyle/>
          <a:p>
            <a:pPr rtl="0"/>
            <a:fld id="{73DB34E8-A1E6-443F-9AFB-CE03C9C18031}" type="datetime1">
              <a:rPr lang="es-ES" noProof="0" smtClean="0"/>
              <a:t>05/05/2022</a:t>
            </a:fld>
            <a:endParaRPr lang="es-ES" noProof="0"/>
          </a:p>
        </p:txBody>
      </p:sp>
      <p:sp>
        <p:nvSpPr>
          <p:cNvPr id="8" name="Marcador de pie de página 7">
            <a:extLst>
              <a:ext uri="{FF2B5EF4-FFF2-40B4-BE49-F238E27FC236}">
                <a16:creationId xmlns:a16="http://schemas.microsoft.com/office/drawing/2014/main" id="{6150E317-3602-42A1-BB7F-0184072E8D5F}"/>
              </a:ext>
            </a:extLst>
          </p:cNvPr>
          <p:cNvSpPr>
            <a:spLocks noGrp="1"/>
          </p:cNvSpPr>
          <p:nvPr>
            <p:ph type="ftr" sz="quarter" idx="11"/>
          </p:nvPr>
        </p:nvSpPr>
        <p:spPr/>
        <p:txBody>
          <a:bodyPr rtlCol="0"/>
          <a:lstStyle/>
          <a:p>
            <a:pPr rtl="0"/>
            <a:endParaRPr lang="es-ES" noProof="0"/>
          </a:p>
        </p:txBody>
      </p:sp>
      <p:sp>
        <p:nvSpPr>
          <p:cNvPr id="9" name="Marcador de número de diapositiva 8">
            <a:extLst>
              <a:ext uri="{FF2B5EF4-FFF2-40B4-BE49-F238E27FC236}">
                <a16:creationId xmlns:a16="http://schemas.microsoft.com/office/drawing/2014/main" id="{50CE2C97-E26C-4A8B-93A0-B01E2C7F4522}"/>
              </a:ext>
            </a:extLst>
          </p:cNvPr>
          <p:cNvSpPr>
            <a:spLocks noGrp="1"/>
          </p:cNvSpPr>
          <p:nvPr>
            <p:ph type="sldNum" sz="quarter" idx="12"/>
          </p:nvPr>
        </p:nvSpPr>
        <p:spPr/>
        <p:txBody>
          <a:bodyPr rtlCol="0"/>
          <a:lstStyle/>
          <a:p>
            <a:pPr rtl="0"/>
            <a:fld id="{A6AF1B4E-90EC-4A51-B6E5-B702C054ECB0}" type="slidenum">
              <a:rPr lang="es-ES" noProof="0" smtClean="0"/>
              <a:t>‹Nº›</a:t>
            </a:fld>
            <a:endParaRPr lang="es-ES" noProof="0"/>
          </a:p>
        </p:txBody>
      </p:sp>
    </p:spTree>
    <p:extLst>
      <p:ext uri="{BB962C8B-B14F-4D97-AF65-F5344CB8AC3E}">
        <p14:creationId xmlns:p14="http://schemas.microsoft.com/office/powerpoint/2010/main" val="2258698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9F68FC-5755-447A-8D7F-9ADED3E994A3}"/>
              </a:ext>
            </a:extLst>
          </p:cNvPr>
          <p:cNvSpPr>
            <a:spLocks noGrp="1"/>
          </p:cNvSpPr>
          <p:nvPr>
            <p:ph type="title"/>
          </p:nvPr>
        </p:nvSpPr>
        <p:spPr/>
        <p:txBody>
          <a:bodyPr rtlCol="0"/>
          <a:lstStyle/>
          <a:p>
            <a:pPr rtl="0"/>
            <a:r>
              <a:rPr lang="es-ES" noProof="0"/>
              <a:t>Haga clic para modificar el estilo de título del patrón</a:t>
            </a:r>
          </a:p>
        </p:txBody>
      </p:sp>
      <p:sp>
        <p:nvSpPr>
          <p:cNvPr id="3" name="Marcador de fecha 2">
            <a:extLst>
              <a:ext uri="{FF2B5EF4-FFF2-40B4-BE49-F238E27FC236}">
                <a16:creationId xmlns:a16="http://schemas.microsoft.com/office/drawing/2014/main" id="{8AB50287-81AA-46CA-8CB3-53A7F8313741}"/>
              </a:ext>
            </a:extLst>
          </p:cNvPr>
          <p:cNvSpPr>
            <a:spLocks noGrp="1"/>
          </p:cNvSpPr>
          <p:nvPr>
            <p:ph type="dt" sz="half" idx="10"/>
          </p:nvPr>
        </p:nvSpPr>
        <p:spPr/>
        <p:txBody>
          <a:bodyPr rtlCol="0"/>
          <a:lstStyle/>
          <a:p>
            <a:pPr rtl="0"/>
            <a:fld id="{08A3D929-2E43-4BD0-8932-BDDCF7115A72}" type="datetime1">
              <a:rPr lang="es-ES" noProof="0" smtClean="0"/>
              <a:t>05/05/2022</a:t>
            </a:fld>
            <a:endParaRPr lang="es-ES" noProof="0"/>
          </a:p>
        </p:txBody>
      </p:sp>
      <p:sp>
        <p:nvSpPr>
          <p:cNvPr id="4" name="Marcador de pie de página 3">
            <a:extLst>
              <a:ext uri="{FF2B5EF4-FFF2-40B4-BE49-F238E27FC236}">
                <a16:creationId xmlns:a16="http://schemas.microsoft.com/office/drawing/2014/main" id="{2F1BA4AA-02C9-459E-9362-3DA60E3B5972}"/>
              </a:ext>
            </a:extLst>
          </p:cNvPr>
          <p:cNvSpPr>
            <a:spLocks noGrp="1"/>
          </p:cNvSpPr>
          <p:nvPr>
            <p:ph type="ftr" sz="quarter" idx="11"/>
          </p:nvPr>
        </p:nvSpPr>
        <p:spPr/>
        <p:txBody>
          <a:bodyPr rtlCol="0"/>
          <a:lstStyle/>
          <a:p>
            <a:pPr rtl="0"/>
            <a:endParaRPr lang="es-ES" noProof="0"/>
          </a:p>
        </p:txBody>
      </p:sp>
      <p:sp>
        <p:nvSpPr>
          <p:cNvPr id="5" name="Marcador de número de diapositiva 4">
            <a:extLst>
              <a:ext uri="{FF2B5EF4-FFF2-40B4-BE49-F238E27FC236}">
                <a16:creationId xmlns:a16="http://schemas.microsoft.com/office/drawing/2014/main" id="{AB2A2C8F-DBB4-4235-A67E-FB4039D9AA24}"/>
              </a:ext>
            </a:extLst>
          </p:cNvPr>
          <p:cNvSpPr>
            <a:spLocks noGrp="1"/>
          </p:cNvSpPr>
          <p:nvPr>
            <p:ph type="sldNum" sz="quarter" idx="12"/>
          </p:nvPr>
        </p:nvSpPr>
        <p:spPr/>
        <p:txBody>
          <a:bodyPr rtlCol="0"/>
          <a:lstStyle/>
          <a:p>
            <a:pPr rtl="0"/>
            <a:fld id="{A6AF1B4E-90EC-4A51-B6E5-B702C054ECB0}" type="slidenum">
              <a:rPr lang="es-ES" noProof="0" smtClean="0"/>
              <a:t>‹Nº›</a:t>
            </a:fld>
            <a:endParaRPr lang="es-ES" noProof="0"/>
          </a:p>
        </p:txBody>
      </p:sp>
    </p:spTree>
    <p:extLst>
      <p:ext uri="{BB962C8B-B14F-4D97-AF65-F5344CB8AC3E}">
        <p14:creationId xmlns:p14="http://schemas.microsoft.com/office/powerpoint/2010/main" val="4068395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46ACAA5-F8E7-46E9-8BA7-A510948B62CC}"/>
              </a:ext>
            </a:extLst>
          </p:cNvPr>
          <p:cNvSpPr>
            <a:spLocks noGrp="1"/>
          </p:cNvSpPr>
          <p:nvPr>
            <p:ph type="dt" sz="half" idx="10"/>
          </p:nvPr>
        </p:nvSpPr>
        <p:spPr/>
        <p:txBody>
          <a:bodyPr rtlCol="0"/>
          <a:lstStyle/>
          <a:p>
            <a:pPr rtl="0"/>
            <a:fld id="{1893B6F2-1230-4FC9-8E3F-79AEF6131C56}" type="datetime1">
              <a:rPr lang="es-ES" noProof="0" smtClean="0"/>
              <a:t>05/05/2022</a:t>
            </a:fld>
            <a:endParaRPr lang="es-ES" noProof="0"/>
          </a:p>
        </p:txBody>
      </p:sp>
      <p:sp>
        <p:nvSpPr>
          <p:cNvPr id="3" name="Marcador de pie de página 2">
            <a:extLst>
              <a:ext uri="{FF2B5EF4-FFF2-40B4-BE49-F238E27FC236}">
                <a16:creationId xmlns:a16="http://schemas.microsoft.com/office/drawing/2014/main" id="{D1F2DEE8-5654-4DCA-A8D0-D883E52B6FBC}"/>
              </a:ext>
            </a:extLst>
          </p:cNvPr>
          <p:cNvSpPr>
            <a:spLocks noGrp="1"/>
          </p:cNvSpPr>
          <p:nvPr>
            <p:ph type="ftr" sz="quarter" idx="11"/>
          </p:nvPr>
        </p:nvSpPr>
        <p:spPr/>
        <p:txBody>
          <a:bodyPr rtlCol="0"/>
          <a:lstStyle/>
          <a:p>
            <a:pPr rtl="0"/>
            <a:endParaRPr lang="es-ES" noProof="0"/>
          </a:p>
        </p:txBody>
      </p:sp>
      <p:sp>
        <p:nvSpPr>
          <p:cNvPr id="4" name="Marcador de número de diapositiva 3">
            <a:extLst>
              <a:ext uri="{FF2B5EF4-FFF2-40B4-BE49-F238E27FC236}">
                <a16:creationId xmlns:a16="http://schemas.microsoft.com/office/drawing/2014/main" id="{B0B179A5-4329-4057-9DEB-5B6E3AD1183F}"/>
              </a:ext>
            </a:extLst>
          </p:cNvPr>
          <p:cNvSpPr>
            <a:spLocks noGrp="1"/>
          </p:cNvSpPr>
          <p:nvPr>
            <p:ph type="sldNum" sz="quarter" idx="12"/>
          </p:nvPr>
        </p:nvSpPr>
        <p:spPr/>
        <p:txBody>
          <a:bodyPr rtlCol="0"/>
          <a:lstStyle/>
          <a:p>
            <a:pPr rtl="0"/>
            <a:fld id="{A6AF1B4E-90EC-4A51-B6E5-B702C054ECB0}" type="slidenum">
              <a:rPr lang="es-ES" noProof="0" smtClean="0"/>
              <a:t>‹Nº›</a:t>
            </a:fld>
            <a:endParaRPr lang="es-ES" noProof="0"/>
          </a:p>
        </p:txBody>
      </p:sp>
    </p:spTree>
    <p:extLst>
      <p:ext uri="{BB962C8B-B14F-4D97-AF65-F5344CB8AC3E}">
        <p14:creationId xmlns:p14="http://schemas.microsoft.com/office/powerpoint/2010/main" val="621790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91DA80-336B-4DBB-91A1-6E3E4B3C20AA}"/>
              </a:ext>
            </a:extLst>
          </p:cNvPr>
          <p:cNvSpPr>
            <a:spLocks noGrp="1"/>
          </p:cNvSpPr>
          <p:nvPr>
            <p:ph type="title"/>
          </p:nvPr>
        </p:nvSpPr>
        <p:spPr>
          <a:xfrm>
            <a:off x="839788" y="457200"/>
            <a:ext cx="3932237" cy="1600200"/>
          </a:xfrm>
        </p:spPr>
        <p:txBody>
          <a:bodyPr rtlCol="0" anchor="b"/>
          <a:lstStyle>
            <a:lvl1pPr>
              <a:defRPr sz="3200"/>
            </a:lvl1pPr>
          </a:lstStyle>
          <a:p>
            <a:pPr rtl="0"/>
            <a:r>
              <a:rPr lang="es-ES" noProof="0"/>
              <a:t>Haga clic para modificar el estilo de título del patrón</a:t>
            </a:r>
          </a:p>
        </p:txBody>
      </p:sp>
      <p:sp>
        <p:nvSpPr>
          <p:cNvPr id="3" name="Marcador de contenido 2">
            <a:extLst>
              <a:ext uri="{FF2B5EF4-FFF2-40B4-BE49-F238E27FC236}">
                <a16:creationId xmlns:a16="http://schemas.microsoft.com/office/drawing/2014/main" id="{3840D456-F0A3-4789-A310-A23F01B2EC00}"/>
              </a:ext>
            </a:extLst>
          </p:cNvPr>
          <p:cNvSpPr>
            <a:spLocks noGrp="1"/>
          </p:cNvSpPr>
          <p:nvPr>
            <p:ph idx="1" hasCustomPrompt="1"/>
          </p:nvPr>
        </p:nvSpPr>
        <p:spPr>
          <a:xfrm>
            <a:off x="5183188" y="987425"/>
            <a:ext cx="6172200" cy="4873625"/>
          </a:xfrm>
        </p:spPr>
        <p:txBody>
          <a:bodyPr rtlCol="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texto 3">
            <a:extLst>
              <a:ext uri="{FF2B5EF4-FFF2-40B4-BE49-F238E27FC236}">
                <a16:creationId xmlns:a16="http://schemas.microsoft.com/office/drawing/2014/main" id="{CB8A8B05-7071-44D4-80F7-3E8191C9A49B}"/>
              </a:ext>
            </a:extLst>
          </p:cNvPr>
          <p:cNvSpPr>
            <a:spLocks noGrp="1"/>
          </p:cNvSpPr>
          <p:nvPr>
            <p:ph type="body" sz="half" idx="2" hasCustomPrompt="1"/>
          </p:nvPr>
        </p:nvSpPr>
        <p:spPr>
          <a:xfrm>
            <a:off x="839788" y="2057400"/>
            <a:ext cx="3932237" cy="3811588"/>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Editar estilos de texto del patrón</a:t>
            </a:r>
          </a:p>
        </p:txBody>
      </p:sp>
      <p:sp>
        <p:nvSpPr>
          <p:cNvPr id="5" name="Marcador de fecha 4">
            <a:extLst>
              <a:ext uri="{FF2B5EF4-FFF2-40B4-BE49-F238E27FC236}">
                <a16:creationId xmlns:a16="http://schemas.microsoft.com/office/drawing/2014/main" id="{E5D8562E-E6F1-449B-909C-98426BA86B36}"/>
              </a:ext>
            </a:extLst>
          </p:cNvPr>
          <p:cNvSpPr>
            <a:spLocks noGrp="1"/>
          </p:cNvSpPr>
          <p:nvPr>
            <p:ph type="dt" sz="half" idx="10"/>
          </p:nvPr>
        </p:nvSpPr>
        <p:spPr/>
        <p:txBody>
          <a:bodyPr rtlCol="0"/>
          <a:lstStyle/>
          <a:p>
            <a:pPr rtl="0"/>
            <a:fld id="{88FB6A04-260B-4FFE-8F2A-FEB12261C2DC}" type="datetime1">
              <a:rPr lang="es-ES" noProof="0" smtClean="0"/>
              <a:t>05/05/2022</a:t>
            </a:fld>
            <a:endParaRPr lang="es-ES" noProof="0"/>
          </a:p>
        </p:txBody>
      </p:sp>
      <p:sp>
        <p:nvSpPr>
          <p:cNvPr id="6" name="Marcador de pie de página 5">
            <a:extLst>
              <a:ext uri="{FF2B5EF4-FFF2-40B4-BE49-F238E27FC236}">
                <a16:creationId xmlns:a16="http://schemas.microsoft.com/office/drawing/2014/main" id="{7EB47A9A-FB08-407B-A73A-0AC513F0FD5A}"/>
              </a:ext>
            </a:extLst>
          </p:cNvPr>
          <p:cNvSpPr>
            <a:spLocks noGrp="1"/>
          </p:cNvSpPr>
          <p:nvPr>
            <p:ph type="ftr" sz="quarter" idx="11"/>
          </p:nvPr>
        </p:nvSpPr>
        <p:spPr/>
        <p:txBody>
          <a:bodyPr rtlCol="0"/>
          <a:lstStyle/>
          <a:p>
            <a:pPr rtl="0"/>
            <a:endParaRPr lang="es-ES" noProof="0"/>
          </a:p>
        </p:txBody>
      </p:sp>
      <p:sp>
        <p:nvSpPr>
          <p:cNvPr id="7" name="Marcador de número de diapositiva 6">
            <a:extLst>
              <a:ext uri="{FF2B5EF4-FFF2-40B4-BE49-F238E27FC236}">
                <a16:creationId xmlns:a16="http://schemas.microsoft.com/office/drawing/2014/main" id="{4BFF841F-796A-4FE6-B5E0-C8A4986793EE}"/>
              </a:ext>
            </a:extLst>
          </p:cNvPr>
          <p:cNvSpPr>
            <a:spLocks noGrp="1"/>
          </p:cNvSpPr>
          <p:nvPr>
            <p:ph type="sldNum" sz="quarter" idx="12"/>
          </p:nvPr>
        </p:nvSpPr>
        <p:spPr/>
        <p:txBody>
          <a:bodyPr rtlCol="0"/>
          <a:lstStyle/>
          <a:p>
            <a:pPr rtl="0"/>
            <a:fld id="{A6AF1B4E-90EC-4A51-B6E5-B702C054ECB0}" type="slidenum">
              <a:rPr lang="es-ES" noProof="0" smtClean="0"/>
              <a:t>‹Nº›</a:t>
            </a:fld>
            <a:endParaRPr lang="es-ES" noProof="0"/>
          </a:p>
        </p:txBody>
      </p:sp>
    </p:spTree>
    <p:extLst>
      <p:ext uri="{BB962C8B-B14F-4D97-AF65-F5344CB8AC3E}">
        <p14:creationId xmlns:p14="http://schemas.microsoft.com/office/powerpoint/2010/main" val="108984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ley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AD474D-6779-4C23-BD3C-82F5DC3E3E2F}"/>
              </a:ext>
            </a:extLst>
          </p:cNvPr>
          <p:cNvSpPr>
            <a:spLocks noGrp="1"/>
          </p:cNvSpPr>
          <p:nvPr>
            <p:ph type="title"/>
          </p:nvPr>
        </p:nvSpPr>
        <p:spPr>
          <a:xfrm>
            <a:off x="839788" y="457200"/>
            <a:ext cx="3932237" cy="1600200"/>
          </a:xfrm>
        </p:spPr>
        <p:txBody>
          <a:bodyPr rtlCol="0" anchor="b"/>
          <a:lstStyle>
            <a:lvl1pPr>
              <a:defRPr sz="3200"/>
            </a:lvl1pPr>
          </a:lstStyle>
          <a:p>
            <a:pPr rtl="0"/>
            <a:r>
              <a:rPr lang="es-ES" noProof="0"/>
              <a:t>Haga clic para modificar el estilo de título del patrón</a:t>
            </a:r>
          </a:p>
        </p:txBody>
      </p:sp>
      <p:sp>
        <p:nvSpPr>
          <p:cNvPr id="3" name="Marcador de posición de imagen 2">
            <a:extLst>
              <a:ext uri="{FF2B5EF4-FFF2-40B4-BE49-F238E27FC236}">
                <a16:creationId xmlns:a16="http://schemas.microsoft.com/office/drawing/2014/main" id="{0A21096C-E430-49C7-A801-21C0BD95DC42}"/>
              </a:ext>
            </a:extLst>
          </p:cNvPr>
          <p:cNvSpPr>
            <a:spLocks noGrp="1"/>
          </p:cNvSpPr>
          <p:nvPr>
            <p:ph type="pic" idx="1"/>
          </p:nvPr>
        </p:nvSpPr>
        <p:spPr>
          <a:xfrm>
            <a:off x="5183188" y="987425"/>
            <a:ext cx="6172200" cy="4873625"/>
          </a:xfrm>
        </p:spPr>
        <p:txBody>
          <a:bodyPr rtlCol="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s-ES" noProof="0"/>
              <a:t>Haga clic en el icono para agregar una imagen</a:t>
            </a:r>
          </a:p>
        </p:txBody>
      </p:sp>
      <p:sp>
        <p:nvSpPr>
          <p:cNvPr id="4" name="Marcador de texto 3">
            <a:extLst>
              <a:ext uri="{FF2B5EF4-FFF2-40B4-BE49-F238E27FC236}">
                <a16:creationId xmlns:a16="http://schemas.microsoft.com/office/drawing/2014/main" id="{0024828F-334F-4A50-850D-10684F245271}"/>
              </a:ext>
            </a:extLst>
          </p:cNvPr>
          <p:cNvSpPr>
            <a:spLocks noGrp="1"/>
          </p:cNvSpPr>
          <p:nvPr>
            <p:ph type="body" sz="half" idx="2" hasCustomPrompt="1"/>
          </p:nvPr>
        </p:nvSpPr>
        <p:spPr>
          <a:xfrm>
            <a:off x="839788" y="2057400"/>
            <a:ext cx="3932237" cy="3811588"/>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Editar estilos de texto del patrón</a:t>
            </a:r>
          </a:p>
        </p:txBody>
      </p:sp>
      <p:sp>
        <p:nvSpPr>
          <p:cNvPr id="5" name="Marcador de fecha 4">
            <a:extLst>
              <a:ext uri="{FF2B5EF4-FFF2-40B4-BE49-F238E27FC236}">
                <a16:creationId xmlns:a16="http://schemas.microsoft.com/office/drawing/2014/main" id="{533293F4-2B70-4BB5-A982-219E4133E251}"/>
              </a:ext>
            </a:extLst>
          </p:cNvPr>
          <p:cNvSpPr>
            <a:spLocks noGrp="1"/>
          </p:cNvSpPr>
          <p:nvPr>
            <p:ph type="dt" sz="half" idx="10"/>
          </p:nvPr>
        </p:nvSpPr>
        <p:spPr/>
        <p:txBody>
          <a:bodyPr rtlCol="0"/>
          <a:lstStyle/>
          <a:p>
            <a:pPr rtl="0"/>
            <a:fld id="{160380BB-68F6-4722-8836-9771C61C079D}" type="datetime1">
              <a:rPr lang="es-ES" noProof="0" smtClean="0"/>
              <a:t>05/05/2022</a:t>
            </a:fld>
            <a:endParaRPr lang="es-ES" noProof="0"/>
          </a:p>
        </p:txBody>
      </p:sp>
      <p:sp>
        <p:nvSpPr>
          <p:cNvPr id="6" name="Marcador de pie de página 5">
            <a:extLst>
              <a:ext uri="{FF2B5EF4-FFF2-40B4-BE49-F238E27FC236}">
                <a16:creationId xmlns:a16="http://schemas.microsoft.com/office/drawing/2014/main" id="{C4F9A86F-B378-4759-B50E-2E0BFAE62463}"/>
              </a:ext>
            </a:extLst>
          </p:cNvPr>
          <p:cNvSpPr>
            <a:spLocks noGrp="1"/>
          </p:cNvSpPr>
          <p:nvPr>
            <p:ph type="ftr" sz="quarter" idx="11"/>
          </p:nvPr>
        </p:nvSpPr>
        <p:spPr/>
        <p:txBody>
          <a:bodyPr rtlCol="0"/>
          <a:lstStyle/>
          <a:p>
            <a:pPr rtl="0"/>
            <a:endParaRPr lang="es-ES" noProof="0"/>
          </a:p>
        </p:txBody>
      </p:sp>
      <p:sp>
        <p:nvSpPr>
          <p:cNvPr id="7" name="Marcador de número de diapositiva 6">
            <a:extLst>
              <a:ext uri="{FF2B5EF4-FFF2-40B4-BE49-F238E27FC236}">
                <a16:creationId xmlns:a16="http://schemas.microsoft.com/office/drawing/2014/main" id="{B0A95BDC-FC58-4638-AA59-A3DA9931FD3D}"/>
              </a:ext>
            </a:extLst>
          </p:cNvPr>
          <p:cNvSpPr>
            <a:spLocks noGrp="1"/>
          </p:cNvSpPr>
          <p:nvPr>
            <p:ph type="sldNum" sz="quarter" idx="12"/>
          </p:nvPr>
        </p:nvSpPr>
        <p:spPr/>
        <p:txBody>
          <a:bodyPr rtlCol="0"/>
          <a:lstStyle/>
          <a:p>
            <a:pPr rtl="0"/>
            <a:fld id="{A6AF1B4E-90EC-4A51-B6E5-B702C054ECB0}" type="slidenum">
              <a:rPr lang="es-ES" noProof="0" smtClean="0"/>
              <a:t>‹Nº›</a:t>
            </a:fld>
            <a:endParaRPr lang="es-ES" noProof="0"/>
          </a:p>
        </p:txBody>
      </p:sp>
    </p:spTree>
    <p:extLst>
      <p:ext uri="{BB962C8B-B14F-4D97-AF65-F5344CB8AC3E}">
        <p14:creationId xmlns:p14="http://schemas.microsoft.com/office/powerpoint/2010/main" val="1790833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6D80BC3B-525F-4038-9330-0729879F91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pPr rtl="0"/>
            <a:r>
              <a:rPr lang="es-ES" noProof="0"/>
              <a:t>Haga clic para modificar el estilo de título del patrón</a:t>
            </a:r>
          </a:p>
        </p:txBody>
      </p:sp>
      <p:sp>
        <p:nvSpPr>
          <p:cNvPr id="3" name="Marcador de texto 2">
            <a:extLst>
              <a:ext uri="{FF2B5EF4-FFF2-40B4-BE49-F238E27FC236}">
                <a16:creationId xmlns:a16="http://schemas.microsoft.com/office/drawing/2014/main" id="{99629186-93D7-46FA-AE02-36D9426043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fecha 3">
            <a:extLst>
              <a:ext uri="{FF2B5EF4-FFF2-40B4-BE49-F238E27FC236}">
                <a16:creationId xmlns:a16="http://schemas.microsoft.com/office/drawing/2014/main" id="{21BF1CEB-0530-4996-BAEF-2E6A04DAD6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a:fld id="{73E74190-7635-4D8A-8DAF-C2C0DAF2DD13}" type="datetime1">
              <a:rPr lang="es-ES" noProof="0" smtClean="0"/>
              <a:t>05/05/2022</a:t>
            </a:fld>
            <a:endParaRPr lang="es-ES" noProof="0"/>
          </a:p>
        </p:txBody>
      </p:sp>
      <p:sp>
        <p:nvSpPr>
          <p:cNvPr id="5" name="Marcador de pie de página 4">
            <a:extLst>
              <a:ext uri="{FF2B5EF4-FFF2-40B4-BE49-F238E27FC236}">
                <a16:creationId xmlns:a16="http://schemas.microsoft.com/office/drawing/2014/main" id="{C8DCFF3D-7353-4B4D-9E75-FA835E06E7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endParaRPr lang="es-ES" noProof="0"/>
          </a:p>
        </p:txBody>
      </p:sp>
      <p:sp>
        <p:nvSpPr>
          <p:cNvPr id="6" name="Marcador de número de diapositiva 5">
            <a:extLst>
              <a:ext uri="{FF2B5EF4-FFF2-40B4-BE49-F238E27FC236}">
                <a16:creationId xmlns:a16="http://schemas.microsoft.com/office/drawing/2014/main" id="{F382C8D6-8B0B-4982-9EE4-AA823C69C3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A6AF1B4E-90EC-4A51-B6E5-B702C054ECB0}" type="slidenum">
              <a:rPr lang="es-ES" noProof="0" smtClean="0"/>
              <a:t>‹Nº›</a:t>
            </a:fld>
            <a:endParaRPr lang="es-ES" noProof="0"/>
          </a:p>
        </p:txBody>
      </p:sp>
    </p:spTree>
    <p:extLst>
      <p:ext uri="{BB962C8B-B14F-4D97-AF65-F5344CB8AC3E}">
        <p14:creationId xmlns:p14="http://schemas.microsoft.com/office/powerpoint/2010/main" val="40106040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svg"/><Relationship Id="rId5" Type="http://schemas.openxmlformats.org/officeDocument/2006/relationships/image" Target="../media/image3.png"/><Relationship Id="rId10" Type="http://schemas.openxmlformats.org/officeDocument/2006/relationships/image" Target="../media/image8.svg"/><Relationship Id="rId4" Type="http://schemas.openxmlformats.org/officeDocument/2006/relationships/image" Target="../media/image2.sv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vicente1064.blogspot.com/2009/02/chiste-galileo-le-explica-sus.html" TargetMode="External"/><Relationship Id="rId5" Type="http://schemas.openxmlformats.org/officeDocument/2006/relationships/image" Target="../media/image10.gif"/><Relationship Id="rId4" Type="http://schemas.openxmlformats.org/officeDocument/2006/relationships/hyperlink" Target="https://mujeresconciencia.com/2015/07/06/las-mujeres-en-la-revolucion-cientifica-un-injustificado-olvido/"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1.svg"/><Relationship Id="rId4" Type="http://schemas.openxmlformats.org/officeDocument/2006/relationships/image" Target="../media/image2.sv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2.svg"/><Relationship Id="rId4" Type="http://schemas.openxmlformats.org/officeDocument/2006/relationships/image" Target="../media/image8.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61AC0E-7195-4ACF-AA0A-5E2923A987F7}"/>
              </a:ext>
            </a:extLst>
          </p:cNvPr>
          <p:cNvSpPr>
            <a:spLocks noGrp="1"/>
          </p:cNvSpPr>
          <p:nvPr>
            <p:ph type="ctrTitle"/>
          </p:nvPr>
        </p:nvSpPr>
        <p:spPr>
          <a:xfrm>
            <a:off x="4654295" y="4522156"/>
            <a:ext cx="5609222" cy="1363215"/>
          </a:xfrm>
        </p:spPr>
        <p:txBody>
          <a:bodyPr rtlCol="0" anchor="t">
            <a:normAutofit/>
          </a:bodyPr>
          <a:lstStyle/>
          <a:p>
            <a:pPr algn="l"/>
            <a:r>
              <a:rPr lang="es-MX" sz="4400" dirty="0"/>
              <a:t>LA INVISIBILIDAD DE LAS REVOLUCIONES</a:t>
            </a:r>
            <a:endParaRPr lang="es-ES" sz="4400" dirty="0">
              <a:latin typeface="Franklin Gothic Book" panose="020B0503020102020204" pitchFamily="34" charset="0"/>
              <a:cs typeface="Segoe UI" panose="020B0502040204020203" pitchFamily="34" charset="0"/>
            </a:endParaRPr>
          </a:p>
        </p:txBody>
      </p:sp>
      <p:sp>
        <p:nvSpPr>
          <p:cNvPr id="3" name="Subtítulo 2">
            <a:extLst>
              <a:ext uri="{FF2B5EF4-FFF2-40B4-BE49-F238E27FC236}">
                <a16:creationId xmlns:a16="http://schemas.microsoft.com/office/drawing/2014/main" id="{814253EE-4FA2-4843-BE27-C7D5B08FFB81}"/>
              </a:ext>
            </a:extLst>
          </p:cNvPr>
          <p:cNvSpPr>
            <a:spLocks noGrp="1"/>
          </p:cNvSpPr>
          <p:nvPr>
            <p:ph type="subTitle" idx="1"/>
          </p:nvPr>
        </p:nvSpPr>
        <p:spPr>
          <a:xfrm>
            <a:off x="4654296" y="3945418"/>
            <a:ext cx="5609219" cy="576738"/>
          </a:xfrm>
        </p:spPr>
        <p:txBody>
          <a:bodyPr rtlCol="0" anchor="b">
            <a:normAutofit/>
          </a:bodyPr>
          <a:lstStyle/>
          <a:p>
            <a:pPr algn="l" rtl="0"/>
            <a:r>
              <a:rPr lang="es-ES" sz="2000" dirty="0">
                <a:latin typeface="Franklin Gothic Book" panose="020B0503020102020204" pitchFamily="34" charset="0"/>
              </a:rPr>
              <a:t>Capítulo XI</a:t>
            </a:r>
          </a:p>
        </p:txBody>
      </p:sp>
      <p:sp>
        <p:nvSpPr>
          <p:cNvPr id="29" name="Forma libre: Forma 28">
            <a:extLst>
              <a:ext uri="{FF2B5EF4-FFF2-40B4-BE49-F238E27FC236}">
                <a16:creationId xmlns:a16="http://schemas.microsoft.com/office/drawing/2014/main" id="{F6E384F5-137A-40B1-97F0-694CC6ECD5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122218"/>
            <a:ext cx="3730752" cy="4735782"/>
          </a:xfrm>
          <a:custGeom>
            <a:avLst/>
            <a:gdLst>
              <a:gd name="connsiteX0" fmla="*/ 640080 w 3730752"/>
              <a:gd name="connsiteY0" fmla="*/ 0 h 4735782"/>
              <a:gd name="connsiteX1" fmla="*/ 3730752 w 3730752"/>
              <a:gd name="connsiteY1" fmla="*/ 3090672 h 4735782"/>
              <a:gd name="connsiteX2" fmla="*/ 3357725 w 3730752"/>
              <a:gd name="connsiteY2" fmla="*/ 4563870 h 4735782"/>
              <a:gd name="connsiteX3" fmla="*/ 3253285 w 3730752"/>
              <a:gd name="connsiteY3" fmla="*/ 4735782 h 4735782"/>
              <a:gd name="connsiteX4" fmla="*/ 0 w 3730752"/>
              <a:gd name="connsiteY4" fmla="*/ 4735782 h 4735782"/>
              <a:gd name="connsiteX5" fmla="*/ 0 w 3730752"/>
              <a:gd name="connsiteY5" fmla="*/ 67215 h 4735782"/>
              <a:gd name="connsiteX6" fmla="*/ 17202 w 3730752"/>
              <a:gd name="connsiteY6" fmla="*/ 62792 h 4735782"/>
              <a:gd name="connsiteX7" fmla="*/ 640080 w 3730752"/>
              <a:gd name="connsiteY7" fmla="*/ 0 h 4735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30752" h="4735782">
                <a:moveTo>
                  <a:pt x="640080" y="0"/>
                </a:moveTo>
                <a:cubicBezTo>
                  <a:pt x="2347011" y="0"/>
                  <a:pt x="3730752" y="1383741"/>
                  <a:pt x="3730752" y="3090672"/>
                </a:cubicBezTo>
                <a:cubicBezTo>
                  <a:pt x="3730752" y="3624088"/>
                  <a:pt x="3595621" y="4125943"/>
                  <a:pt x="3357725" y="4563870"/>
                </a:cubicBezTo>
                <a:lnTo>
                  <a:pt x="3253285" y="4735782"/>
                </a:lnTo>
                <a:lnTo>
                  <a:pt x="0" y="4735782"/>
                </a:lnTo>
                <a:lnTo>
                  <a:pt x="0" y="67215"/>
                </a:lnTo>
                <a:lnTo>
                  <a:pt x="17202" y="62792"/>
                </a:lnTo>
                <a:cubicBezTo>
                  <a:pt x="218397" y="21621"/>
                  <a:pt x="426714" y="0"/>
                  <a:pt x="640080"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1" name="Forma libre: Forma 30">
            <a:extLst>
              <a:ext uri="{FF2B5EF4-FFF2-40B4-BE49-F238E27FC236}">
                <a16:creationId xmlns:a16="http://schemas.microsoft.com/office/drawing/2014/main" id="{EBA87361-6D30-46E4-834B-719CF5905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88332"/>
            <a:ext cx="3564638" cy="4569668"/>
          </a:xfrm>
          <a:custGeom>
            <a:avLst/>
            <a:gdLst>
              <a:gd name="connsiteX0" fmla="*/ 640080 w 3564638"/>
              <a:gd name="connsiteY0" fmla="*/ 0 h 4569668"/>
              <a:gd name="connsiteX1" fmla="*/ 3564638 w 3564638"/>
              <a:gd name="connsiteY1" fmla="*/ 2924558 h 4569668"/>
              <a:gd name="connsiteX2" fmla="*/ 3065170 w 3564638"/>
              <a:gd name="connsiteY2" fmla="*/ 4559707 h 4569668"/>
              <a:gd name="connsiteX3" fmla="*/ 3057720 w 3564638"/>
              <a:gd name="connsiteY3" fmla="*/ 4569668 h 4569668"/>
              <a:gd name="connsiteX4" fmla="*/ 0 w 3564638"/>
              <a:gd name="connsiteY4" fmla="*/ 4569668 h 4569668"/>
              <a:gd name="connsiteX5" fmla="*/ 0 w 3564638"/>
              <a:gd name="connsiteY5" fmla="*/ 72448 h 4569668"/>
              <a:gd name="connsiteX6" fmla="*/ 50679 w 3564638"/>
              <a:gd name="connsiteY6" fmla="*/ 59417 h 4569668"/>
              <a:gd name="connsiteX7" fmla="*/ 640080 w 3564638"/>
              <a:gd name="connsiteY7" fmla="*/ 0 h 4569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4638" h="4569668">
                <a:moveTo>
                  <a:pt x="640080" y="0"/>
                </a:moveTo>
                <a:cubicBezTo>
                  <a:pt x="2255269" y="0"/>
                  <a:pt x="3564638" y="1309369"/>
                  <a:pt x="3564638" y="2924558"/>
                </a:cubicBezTo>
                <a:cubicBezTo>
                  <a:pt x="3564638" y="3530254"/>
                  <a:pt x="3380508" y="4092944"/>
                  <a:pt x="3065170" y="4559707"/>
                </a:cubicBezTo>
                <a:lnTo>
                  <a:pt x="3057720" y="4569668"/>
                </a:lnTo>
                <a:lnTo>
                  <a:pt x="0" y="4569668"/>
                </a:lnTo>
                <a:lnTo>
                  <a:pt x="0" y="72448"/>
                </a:lnTo>
                <a:lnTo>
                  <a:pt x="50679" y="59417"/>
                </a:lnTo>
                <a:cubicBezTo>
                  <a:pt x="241061" y="20459"/>
                  <a:pt x="438181" y="0"/>
                  <a:pt x="640080"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3" name="Forma libre: Forma 32">
            <a:extLst>
              <a:ext uri="{FF2B5EF4-FFF2-40B4-BE49-F238E27FC236}">
                <a16:creationId xmlns:a16="http://schemas.microsoft.com/office/drawing/2014/main" id="{9DBC4630-03DA-474F-BBCB-BA3AE6B317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1982" y="-4332"/>
            <a:ext cx="4242816" cy="2454158"/>
          </a:xfrm>
          <a:custGeom>
            <a:avLst/>
            <a:gdLst>
              <a:gd name="connsiteX0" fmla="*/ 28633 w 4242816"/>
              <a:gd name="connsiteY0" fmla="*/ 0 h 2454158"/>
              <a:gd name="connsiteX1" fmla="*/ 4214183 w 4242816"/>
              <a:gd name="connsiteY1" fmla="*/ 0 h 2454158"/>
              <a:gd name="connsiteX2" fmla="*/ 4231864 w 4242816"/>
              <a:gd name="connsiteY2" fmla="*/ 115848 h 2454158"/>
              <a:gd name="connsiteX3" fmla="*/ 4242816 w 4242816"/>
              <a:gd name="connsiteY3" fmla="*/ 332750 h 2454158"/>
              <a:gd name="connsiteX4" fmla="*/ 2121408 w 4242816"/>
              <a:gd name="connsiteY4" fmla="*/ 2454158 h 2454158"/>
              <a:gd name="connsiteX5" fmla="*/ 0 w 4242816"/>
              <a:gd name="connsiteY5" fmla="*/ 332750 h 2454158"/>
              <a:gd name="connsiteX6" fmla="*/ 10953 w 4242816"/>
              <a:gd name="connsiteY6" fmla="*/ 115848 h 2454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42816" h="2454158">
                <a:moveTo>
                  <a:pt x="28633" y="0"/>
                </a:moveTo>
                <a:lnTo>
                  <a:pt x="4214183" y="0"/>
                </a:lnTo>
                <a:lnTo>
                  <a:pt x="4231864" y="115848"/>
                </a:lnTo>
                <a:cubicBezTo>
                  <a:pt x="4239106" y="187164"/>
                  <a:pt x="4242816" y="259524"/>
                  <a:pt x="4242816" y="332750"/>
                </a:cubicBezTo>
                <a:cubicBezTo>
                  <a:pt x="4242816" y="1504371"/>
                  <a:pt x="3293029" y="2454158"/>
                  <a:pt x="2121408" y="2454158"/>
                </a:cubicBezTo>
                <a:cubicBezTo>
                  <a:pt x="949787" y="2454158"/>
                  <a:pt x="0" y="1504371"/>
                  <a:pt x="0" y="332750"/>
                </a:cubicBezTo>
                <a:cubicBezTo>
                  <a:pt x="0" y="259524"/>
                  <a:pt x="3710" y="187164"/>
                  <a:pt x="10953" y="115848"/>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5" name="Forma libre: Forma 34">
            <a:extLst>
              <a:ext uri="{FF2B5EF4-FFF2-40B4-BE49-F238E27FC236}">
                <a16:creationId xmlns:a16="http://schemas.microsoft.com/office/drawing/2014/main" id="{D89DB1C0-FEEC-4CB6-88B2-F9C5562E09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6574" y="0"/>
            <a:ext cx="3913632" cy="2285234"/>
          </a:xfrm>
          <a:custGeom>
            <a:avLst/>
            <a:gdLst>
              <a:gd name="connsiteX0" fmla="*/ 29691 w 3913632"/>
              <a:gd name="connsiteY0" fmla="*/ 0 h 2285234"/>
              <a:gd name="connsiteX1" fmla="*/ 3883942 w 3913632"/>
              <a:gd name="connsiteY1" fmla="*/ 0 h 2285234"/>
              <a:gd name="connsiteX2" fmla="*/ 3903529 w 3913632"/>
              <a:gd name="connsiteY2" fmla="*/ 128345 h 2285234"/>
              <a:gd name="connsiteX3" fmla="*/ 3913632 w 3913632"/>
              <a:gd name="connsiteY3" fmla="*/ 328418 h 2285234"/>
              <a:gd name="connsiteX4" fmla="*/ 1956816 w 3913632"/>
              <a:gd name="connsiteY4" fmla="*/ 2285234 h 2285234"/>
              <a:gd name="connsiteX5" fmla="*/ 0 w 3913632"/>
              <a:gd name="connsiteY5" fmla="*/ 328418 h 2285234"/>
              <a:gd name="connsiteX6" fmla="*/ 10103 w 3913632"/>
              <a:gd name="connsiteY6" fmla="*/ 128345 h 2285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13632" h="2285234">
                <a:moveTo>
                  <a:pt x="29691" y="0"/>
                </a:moveTo>
                <a:lnTo>
                  <a:pt x="3883942" y="0"/>
                </a:lnTo>
                <a:lnTo>
                  <a:pt x="3903529" y="128345"/>
                </a:lnTo>
                <a:cubicBezTo>
                  <a:pt x="3910210" y="194127"/>
                  <a:pt x="3913632" y="260873"/>
                  <a:pt x="3913632" y="328418"/>
                </a:cubicBezTo>
                <a:cubicBezTo>
                  <a:pt x="3913632" y="1409138"/>
                  <a:pt x="3037536" y="2285234"/>
                  <a:pt x="1956816" y="2285234"/>
                </a:cubicBezTo>
                <a:cubicBezTo>
                  <a:pt x="876096" y="2285234"/>
                  <a:pt x="0" y="1409138"/>
                  <a:pt x="0" y="328418"/>
                </a:cubicBezTo>
                <a:cubicBezTo>
                  <a:pt x="0" y="260873"/>
                  <a:pt x="3422" y="194127"/>
                  <a:pt x="10103" y="128345"/>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9" name="Gráfico 8" descr="Libro abierto">
            <a:extLst>
              <a:ext uri="{FF2B5EF4-FFF2-40B4-BE49-F238E27FC236}">
                <a16:creationId xmlns:a16="http://schemas.microsoft.com/office/drawing/2014/main" id="{93E427C7-0218-4592-82DA-2431E4BF875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85250" y="164573"/>
            <a:ext cx="1636279" cy="1636279"/>
          </a:xfrm>
          <a:prstGeom prst="rect">
            <a:avLst/>
          </a:prstGeom>
        </p:spPr>
      </p:pic>
      <p:sp>
        <p:nvSpPr>
          <p:cNvPr id="37" name="Elipse 36">
            <a:extLst>
              <a:ext uri="{FF2B5EF4-FFF2-40B4-BE49-F238E27FC236}">
                <a16:creationId xmlns:a16="http://schemas.microsoft.com/office/drawing/2014/main" id="{78418A25-6EAC-4140-BFE6-284E1925B5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117" y="615908"/>
            <a:ext cx="3182112" cy="3182112"/>
          </a:xfrm>
          <a:prstGeom prst="ellipse">
            <a:avLst/>
          </a:pr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9" name="Elipse 38">
            <a:extLst>
              <a:ext uri="{FF2B5EF4-FFF2-40B4-BE49-F238E27FC236}">
                <a16:creationId xmlns:a16="http://schemas.microsoft.com/office/drawing/2014/main" id="{08163D1C-ED91-4D5F-A33B-CF1256B27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67709" y="780500"/>
            <a:ext cx="2852928" cy="285292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5" name="Gráfico 4" descr="Chat">
            <a:extLst>
              <a:ext uri="{FF2B5EF4-FFF2-40B4-BE49-F238E27FC236}">
                <a16:creationId xmlns:a16="http://schemas.microsoft.com/office/drawing/2014/main" id="{EB71843F-0A0B-4317-B205-4B0A0B97C0F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980302" y="1293093"/>
            <a:ext cx="1827742" cy="1827742"/>
          </a:xfrm>
          <a:prstGeom prst="rect">
            <a:avLst/>
          </a:prstGeom>
        </p:spPr>
      </p:pic>
      <p:pic>
        <p:nvPicPr>
          <p:cNvPr id="7" name="Gráfico 6" descr="Pizarra">
            <a:extLst>
              <a:ext uri="{FF2B5EF4-FFF2-40B4-BE49-F238E27FC236}">
                <a16:creationId xmlns:a16="http://schemas.microsoft.com/office/drawing/2014/main" id="{2696A1A4-8E43-47F6-A6DC-A9ADAB053D8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30924" y="3621724"/>
            <a:ext cx="2594886" cy="2594886"/>
          </a:xfrm>
          <a:prstGeom prst="rect">
            <a:avLst/>
          </a:prstGeom>
        </p:spPr>
      </p:pic>
      <p:sp>
        <p:nvSpPr>
          <p:cNvPr id="41" name="Forma libre: Forma 40">
            <a:extLst>
              <a:ext uri="{FF2B5EF4-FFF2-40B4-BE49-F238E27FC236}">
                <a16:creationId xmlns:a16="http://schemas.microsoft.com/office/drawing/2014/main" id="{31103AB2-C090-458F-B752-294F23AFA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52568" y="-4331"/>
            <a:ext cx="3439432" cy="3785157"/>
          </a:xfrm>
          <a:custGeom>
            <a:avLst/>
            <a:gdLst>
              <a:gd name="connsiteX0" fmla="*/ 198262 w 3439432"/>
              <a:gd name="connsiteY0" fmla="*/ 0 h 3785157"/>
              <a:gd name="connsiteX1" fmla="*/ 3439432 w 3439432"/>
              <a:gd name="connsiteY1" fmla="*/ 0 h 3785157"/>
              <a:gd name="connsiteX2" fmla="*/ 3439432 w 3439432"/>
              <a:gd name="connsiteY2" fmla="*/ 3697836 h 3785157"/>
              <a:gd name="connsiteX3" fmla="*/ 3318024 w 3439432"/>
              <a:gd name="connsiteY3" fmla="*/ 3729054 h 3785157"/>
              <a:gd name="connsiteX4" fmla="*/ 2761488 w 3439432"/>
              <a:gd name="connsiteY4" fmla="*/ 3785157 h 3785157"/>
              <a:gd name="connsiteX5" fmla="*/ 0 w 3439432"/>
              <a:gd name="connsiteY5" fmla="*/ 1023669 h 3785157"/>
              <a:gd name="connsiteX6" fmla="*/ 124151 w 3439432"/>
              <a:gd name="connsiteY6" fmla="*/ 202487 h 3785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39432" h="3785157">
                <a:moveTo>
                  <a:pt x="198262" y="0"/>
                </a:moveTo>
                <a:lnTo>
                  <a:pt x="3439432" y="0"/>
                </a:lnTo>
                <a:lnTo>
                  <a:pt x="3439432" y="3697836"/>
                </a:lnTo>
                <a:lnTo>
                  <a:pt x="3318024" y="3729054"/>
                </a:lnTo>
                <a:cubicBezTo>
                  <a:pt x="3138258" y="3765839"/>
                  <a:pt x="2952129" y="3785157"/>
                  <a:pt x="2761488" y="3785157"/>
                </a:cubicBezTo>
                <a:cubicBezTo>
                  <a:pt x="1236360" y="3785157"/>
                  <a:pt x="0" y="2548797"/>
                  <a:pt x="0" y="1023669"/>
                </a:cubicBezTo>
                <a:cubicBezTo>
                  <a:pt x="0" y="737708"/>
                  <a:pt x="43466" y="461898"/>
                  <a:pt x="124151" y="202487"/>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3" name="Forma libre: Forma 42">
            <a:extLst>
              <a:ext uri="{FF2B5EF4-FFF2-40B4-BE49-F238E27FC236}">
                <a16:creationId xmlns:a16="http://schemas.microsoft.com/office/drawing/2014/main" id="{83D471F3-782A-4BA1-9CAB-FF5CDF0A75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8761" y="-4332"/>
            <a:ext cx="3273238" cy="3618965"/>
          </a:xfrm>
          <a:custGeom>
            <a:avLst/>
            <a:gdLst>
              <a:gd name="connsiteX0" fmla="*/ 210437 w 3273238"/>
              <a:gd name="connsiteY0" fmla="*/ 0 h 3618965"/>
              <a:gd name="connsiteX1" fmla="*/ 3273238 w 3273238"/>
              <a:gd name="connsiteY1" fmla="*/ 0 h 3618965"/>
              <a:gd name="connsiteX2" fmla="*/ 3273238 w 3273238"/>
              <a:gd name="connsiteY2" fmla="*/ 3526409 h 3618965"/>
              <a:gd name="connsiteX3" fmla="*/ 3118338 w 3273238"/>
              <a:gd name="connsiteY3" fmla="*/ 3566238 h 3618965"/>
              <a:gd name="connsiteX4" fmla="*/ 2595295 w 3273238"/>
              <a:gd name="connsiteY4" fmla="*/ 3618965 h 3618965"/>
              <a:gd name="connsiteX5" fmla="*/ 0 w 3273238"/>
              <a:gd name="connsiteY5" fmla="*/ 1023670 h 3618965"/>
              <a:gd name="connsiteX6" fmla="*/ 203951 w 3273238"/>
              <a:gd name="connsiteY6" fmla="*/ 13464 h 3618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73238" h="3618965">
                <a:moveTo>
                  <a:pt x="210437" y="0"/>
                </a:moveTo>
                <a:lnTo>
                  <a:pt x="3273238" y="0"/>
                </a:lnTo>
                <a:lnTo>
                  <a:pt x="3273238" y="3526409"/>
                </a:lnTo>
                <a:lnTo>
                  <a:pt x="3118338" y="3566238"/>
                </a:lnTo>
                <a:cubicBezTo>
                  <a:pt x="2949390" y="3600810"/>
                  <a:pt x="2774463" y="3618965"/>
                  <a:pt x="2595295" y="3618965"/>
                </a:cubicBezTo>
                <a:cubicBezTo>
                  <a:pt x="1161953" y="3618965"/>
                  <a:pt x="0" y="2457012"/>
                  <a:pt x="0" y="1023670"/>
                </a:cubicBezTo>
                <a:cubicBezTo>
                  <a:pt x="0" y="665335"/>
                  <a:pt x="72622" y="323961"/>
                  <a:pt x="203951" y="13464"/>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1" name="Gráfico 10" descr="Libros en estantería">
            <a:extLst>
              <a:ext uri="{FF2B5EF4-FFF2-40B4-BE49-F238E27FC236}">
                <a16:creationId xmlns:a16="http://schemas.microsoft.com/office/drawing/2014/main" id="{18A239E6-97C0-4A74-8E7A-C9FD39A8C92C}"/>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9725024" y="327889"/>
            <a:ext cx="2260711" cy="2260711"/>
          </a:xfrm>
          <a:prstGeom prst="rect">
            <a:avLst/>
          </a:prstGeom>
        </p:spPr>
      </p:pic>
    </p:spTree>
    <p:extLst>
      <p:ext uri="{BB962C8B-B14F-4D97-AF65-F5344CB8AC3E}">
        <p14:creationId xmlns:p14="http://schemas.microsoft.com/office/powerpoint/2010/main" val="322398974"/>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2C824B-4279-4D47-92DD-71F5353FAA23}"/>
              </a:ext>
            </a:extLst>
          </p:cNvPr>
          <p:cNvSpPr>
            <a:spLocks noGrp="1"/>
          </p:cNvSpPr>
          <p:nvPr>
            <p:ph type="title"/>
          </p:nvPr>
        </p:nvSpPr>
        <p:spPr>
          <a:xfrm>
            <a:off x="550238" y="874004"/>
            <a:ext cx="6302304" cy="1325563"/>
          </a:xfrm>
        </p:spPr>
        <p:txBody>
          <a:bodyPr rtlCol="0"/>
          <a:lstStyle/>
          <a:p>
            <a:pPr rtl="0"/>
            <a:r>
              <a:rPr lang="es-ES" dirty="0">
                <a:latin typeface="Franklin Gothic Book" panose="020B0503020102020204" pitchFamily="34" charset="0"/>
                <a:cs typeface="Segoe UI" panose="020B0502040204020203" pitchFamily="34" charset="0"/>
              </a:rPr>
              <a:t>Existencia y naturaleza</a:t>
            </a:r>
          </a:p>
        </p:txBody>
      </p:sp>
      <p:sp>
        <p:nvSpPr>
          <p:cNvPr id="8" name="Elipse 7">
            <a:extLst>
              <a:ext uri="{FF2B5EF4-FFF2-40B4-BE49-F238E27FC236}">
                <a16:creationId xmlns:a16="http://schemas.microsoft.com/office/drawing/2014/main" id="{E5585411-DE61-42EC-8DAB-BA853F129791}"/>
              </a:ext>
            </a:extLst>
          </p:cNvPr>
          <p:cNvSpPr/>
          <p:nvPr/>
        </p:nvSpPr>
        <p:spPr>
          <a:xfrm>
            <a:off x="193210" y="521511"/>
            <a:ext cx="586154" cy="57594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s-ES" sz="3600" b="1" dirty="0">
                <a:latin typeface="Segoe UI" panose="020B0502040204020203" pitchFamily="34" charset="0"/>
                <a:cs typeface="Segoe UI" panose="020B0502040204020203" pitchFamily="34" charset="0"/>
              </a:rPr>
              <a:t>1</a:t>
            </a:r>
          </a:p>
        </p:txBody>
      </p:sp>
      <p:sp>
        <p:nvSpPr>
          <p:cNvPr id="5" name="Cuadro de texto 4">
            <a:extLst>
              <a:ext uri="{FF2B5EF4-FFF2-40B4-BE49-F238E27FC236}">
                <a16:creationId xmlns:a16="http://schemas.microsoft.com/office/drawing/2014/main" id="{25AD4F61-E023-4530-BF03-8BC2D825D0BF}"/>
              </a:ext>
            </a:extLst>
          </p:cNvPr>
          <p:cNvSpPr txBox="1"/>
          <p:nvPr/>
        </p:nvSpPr>
        <p:spPr>
          <a:xfrm>
            <a:off x="1103839" y="4397884"/>
            <a:ext cx="2553761" cy="923330"/>
          </a:xfrm>
          <a:prstGeom prst="rect">
            <a:avLst/>
          </a:prstGeom>
          <a:noFill/>
        </p:spPr>
        <p:txBody>
          <a:bodyPr wrap="square" rtlCol="0">
            <a:spAutoFit/>
          </a:bodyPr>
          <a:lstStyle/>
          <a:p>
            <a:pPr rtl="0"/>
            <a:r>
              <a:rPr lang="es-ES" dirty="0">
                <a:latin typeface="Segoe UI" panose="020B0502040204020203" pitchFamily="34" charset="0"/>
                <a:cs typeface="Segoe UI" panose="020B0502040204020203" pitchFamily="34" charset="0"/>
              </a:rPr>
              <a:t>1. Existencia y naturaleza de las revoluciones</a:t>
            </a:r>
          </a:p>
        </p:txBody>
      </p:sp>
      <p:sp>
        <p:nvSpPr>
          <p:cNvPr id="7" name="Cuadro de texto 6">
            <a:extLst>
              <a:ext uri="{FF2B5EF4-FFF2-40B4-BE49-F238E27FC236}">
                <a16:creationId xmlns:a16="http://schemas.microsoft.com/office/drawing/2014/main" id="{E5564556-59F0-4D0A-A6CD-ADF8F4D7428B}"/>
              </a:ext>
            </a:extLst>
          </p:cNvPr>
          <p:cNvSpPr txBox="1"/>
          <p:nvPr/>
        </p:nvSpPr>
        <p:spPr>
          <a:xfrm>
            <a:off x="5297731" y="4319730"/>
            <a:ext cx="6503499" cy="923330"/>
          </a:xfrm>
          <a:prstGeom prst="rect">
            <a:avLst/>
          </a:prstGeom>
          <a:noFill/>
        </p:spPr>
        <p:txBody>
          <a:bodyPr wrap="square" rtlCol="0">
            <a:spAutoFit/>
          </a:bodyPr>
          <a:lstStyle/>
          <a:p>
            <a:pPr rtl="0"/>
            <a:r>
              <a:rPr lang="es-ES" dirty="0">
                <a:latin typeface="Segoe UI" panose="020B0502040204020203" pitchFamily="34" charset="0"/>
                <a:cs typeface="Segoe UI" panose="020B0502040204020203" pitchFamily="34" charset="0"/>
              </a:rPr>
              <a:t>Los cambios o adiciones al método científico no se consideran como una revolución solo como una adición al conocimiento preestablecido lo que invisibiliza las revoluciones</a:t>
            </a:r>
          </a:p>
        </p:txBody>
      </p:sp>
      <p:pic>
        <p:nvPicPr>
          <p:cNvPr id="10" name="Imagen 9" descr="Patrón de fondo, Mapa&#10;&#10;Descripción generada automáticamente">
            <a:extLst>
              <a:ext uri="{FF2B5EF4-FFF2-40B4-BE49-F238E27FC236}">
                <a16:creationId xmlns:a16="http://schemas.microsoft.com/office/drawing/2014/main" id="{6BFBBEC4-094B-4315-A77D-51E722362377}"/>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029508" y="2034108"/>
            <a:ext cx="2671882" cy="2028055"/>
          </a:xfrm>
          <a:prstGeom prst="rect">
            <a:avLst/>
          </a:prstGeom>
        </p:spPr>
      </p:pic>
      <p:pic>
        <p:nvPicPr>
          <p:cNvPr id="13" name="Imagen 12" descr="Diagrama&#10;&#10;Descripción generada automáticamente">
            <a:extLst>
              <a:ext uri="{FF2B5EF4-FFF2-40B4-BE49-F238E27FC236}">
                <a16:creationId xmlns:a16="http://schemas.microsoft.com/office/drawing/2014/main" id="{A536CFFF-0E12-427E-893C-9704A9F5B47E}"/>
              </a:ext>
            </a:extLst>
          </p:cNvPr>
          <p:cNvPicPr>
            <a:picLocks noChangeAspect="1"/>
          </p:cNvPicPr>
          <p:nvPr/>
        </p:nvPicPr>
        <p:blipFill>
          <a:blip r:embed="rId5">
            <a:extLst>
              <a:ext uri="{28A0092B-C50C-407E-A947-70E740481C1C}">
                <a14:useLocalDpi xmlns:a14="http://schemas.microsoft.com/office/drawing/2010/main" val="0"/>
              </a:ext>
              <a:ext uri="{837473B0-CC2E-450A-ABE3-18F120FF3D39}">
                <a1611:picAttrSrcUrl xmlns:a1611="http://schemas.microsoft.com/office/drawing/2016/11/main" r:id="rId6"/>
              </a:ext>
            </a:extLst>
          </a:blip>
          <a:stretch>
            <a:fillRect/>
          </a:stretch>
        </p:blipFill>
        <p:spPr>
          <a:xfrm>
            <a:off x="6585612" y="809482"/>
            <a:ext cx="3810000" cy="3457575"/>
          </a:xfrm>
          <a:prstGeom prst="rect">
            <a:avLst/>
          </a:prstGeom>
        </p:spPr>
      </p:pic>
    </p:spTree>
    <p:extLst>
      <p:ext uri="{BB962C8B-B14F-4D97-AF65-F5344CB8AC3E}">
        <p14:creationId xmlns:p14="http://schemas.microsoft.com/office/powerpoint/2010/main" val="153491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64BD0A42-B011-4DBF-B5CD-6718A97E3C70}"/>
              </a:ext>
            </a:extLst>
          </p:cNvPr>
          <p:cNvSpPr>
            <a:spLocks noGrp="1"/>
          </p:cNvSpPr>
          <p:nvPr>
            <p:ph type="title"/>
          </p:nvPr>
        </p:nvSpPr>
        <p:spPr/>
        <p:txBody>
          <a:bodyPr rtlCol="0"/>
          <a:lstStyle/>
          <a:p>
            <a:pPr rtl="0"/>
            <a:r>
              <a:rPr lang="es-ES" dirty="0"/>
              <a:t>Fuente de autoridad</a:t>
            </a:r>
          </a:p>
        </p:txBody>
      </p:sp>
      <p:sp>
        <p:nvSpPr>
          <p:cNvPr id="7" name="Elipse 6">
            <a:extLst>
              <a:ext uri="{FF2B5EF4-FFF2-40B4-BE49-F238E27FC236}">
                <a16:creationId xmlns:a16="http://schemas.microsoft.com/office/drawing/2014/main" id="{80E468E0-1E2D-4439-A9A0-6DAD141DA9B9}"/>
              </a:ext>
              <a:ext uri="{C183D7F6-B498-43B3-948B-1728B52AA6E4}">
                <adec:decorative xmlns:adec="http://schemas.microsoft.com/office/drawing/2017/decorative" val="1"/>
              </a:ext>
            </a:extLst>
          </p:cNvPr>
          <p:cNvSpPr/>
          <p:nvPr/>
        </p:nvSpPr>
        <p:spPr>
          <a:xfrm>
            <a:off x="257908" y="212395"/>
            <a:ext cx="586154" cy="57594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s-ES" sz="3600" b="1" dirty="0">
                <a:latin typeface="Segoe UI" panose="020B0502040204020203" pitchFamily="34" charset="0"/>
                <a:cs typeface="Segoe UI" panose="020B0502040204020203" pitchFamily="34" charset="0"/>
              </a:rPr>
              <a:t>2</a:t>
            </a:r>
          </a:p>
        </p:txBody>
      </p:sp>
      <p:sp>
        <p:nvSpPr>
          <p:cNvPr id="3" name="Cuadro de texto 2">
            <a:extLst>
              <a:ext uri="{FF2B5EF4-FFF2-40B4-BE49-F238E27FC236}">
                <a16:creationId xmlns:a16="http://schemas.microsoft.com/office/drawing/2014/main" id="{4F08F965-B293-47B3-B684-4631A57C9685}"/>
              </a:ext>
            </a:extLst>
          </p:cNvPr>
          <p:cNvSpPr txBox="1"/>
          <p:nvPr/>
        </p:nvSpPr>
        <p:spPr>
          <a:xfrm>
            <a:off x="838200" y="2958122"/>
            <a:ext cx="5637028" cy="830997"/>
          </a:xfrm>
          <a:prstGeom prst="rect">
            <a:avLst/>
          </a:prstGeom>
          <a:noFill/>
        </p:spPr>
        <p:txBody>
          <a:bodyPr wrap="square" rtlCol="0">
            <a:spAutoFit/>
          </a:bodyPr>
          <a:lstStyle/>
          <a:p>
            <a:pPr algn="just" rtl="0"/>
            <a:r>
              <a:rPr lang="es-ES" sz="1600" dirty="0">
                <a:latin typeface="Segoe UI" panose="020B0502040204020203" pitchFamily="34" charset="0"/>
                <a:cs typeface="Segoe UI" panose="020B0502040204020203" pitchFamily="34" charset="0"/>
              </a:rPr>
              <a:t>Puntos en común: </a:t>
            </a:r>
            <a:r>
              <a:rPr lang="es-ES" sz="1600" i="1" dirty="0">
                <a:latin typeface="Segoe UI" panose="020B0502040204020203" pitchFamily="34" charset="0"/>
                <a:cs typeface="Segoe UI" panose="020B0502040204020203" pitchFamily="34" charset="0"/>
              </a:rPr>
              <a:t>En un momento eran prácticas y se dirigen a un cuerpo articulado de problemas, datos y teorías más que a los paradigmas aceptados en el momento de su creación</a:t>
            </a:r>
            <a:endParaRPr lang="es-ES" sz="1600" dirty="0">
              <a:latin typeface="Segoe UI" panose="020B0502040204020203" pitchFamily="34" charset="0"/>
              <a:cs typeface="Segoe UI" panose="020B0502040204020203" pitchFamily="34" charset="0"/>
            </a:endParaRPr>
          </a:p>
        </p:txBody>
      </p:sp>
      <p:sp>
        <p:nvSpPr>
          <p:cNvPr id="9" name="CuadroTexto 8">
            <a:extLst>
              <a:ext uri="{FF2B5EF4-FFF2-40B4-BE49-F238E27FC236}">
                <a16:creationId xmlns:a16="http://schemas.microsoft.com/office/drawing/2014/main" id="{9BB507D1-B80C-4220-862D-04CA6AE79097}"/>
              </a:ext>
            </a:extLst>
          </p:cNvPr>
          <p:cNvSpPr txBox="1"/>
          <p:nvPr/>
        </p:nvSpPr>
        <p:spPr>
          <a:xfrm>
            <a:off x="1020726" y="1690688"/>
            <a:ext cx="8654902" cy="923330"/>
          </a:xfrm>
          <a:prstGeom prst="rect">
            <a:avLst/>
          </a:prstGeom>
          <a:noFill/>
        </p:spPr>
        <p:txBody>
          <a:bodyPr wrap="square" rtlCol="0">
            <a:spAutoFit/>
          </a:bodyPr>
          <a:lstStyle/>
          <a:p>
            <a:pPr marL="342900" indent="-342900">
              <a:buAutoNum type="arabicPeriod"/>
            </a:pPr>
            <a:r>
              <a:rPr lang="es-MX" dirty="0"/>
              <a:t>Libros de texto científico </a:t>
            </a:r>
          </a:p>
          <a:p>
            <a:pPr marL="342900" indent="-342900">
              <a:buAutoNum type="arabicPeriod"/>
            </a:pPr>
            <a:r>
              <a:rPr lang="es-MX" dirty="0"/>
              <a:t>Obras de divulgación científica </a:t>
            </a:r>
          </a:p>
          <a:p>
            <a:pPr marL="342900" indent="-342900">
              <a:buAutoNum type="arabicPeriod"/>
            </a:pPr>
            <a:r>
              <a:rPr lang="es-MX" dirty="0"/>
              <a:t>Obras filosóficas de la ciencia</a:t>
            </a:r>
          </a:p>
        </p:txBody>
      </p:sp>
      <p:sp>
        <p:nvSpPr>
          <p:cNvPr id="10" name="CuadroTexto 9">
            <a:extLst>
              <a:ext uri="{FF2B5EF4-FFF2-40B4-BE49-F238E27FC236}">
                <a16:creationId xmlns:a16="http://schemas.microsoft.com/office/drawing/2014/main" id="{08BC9D87-B6B6-4C0A-BAB6-BCE6AD6ABAC8}"/>
              </a:ext>
            </a:extLst>
          </p:cNvPr>
          <p:cNvSpPr txBox="1"/>
          <p:nvPr/>
        </p:nvSpPr>
        <p:spPr>
          <a:xfrm>
            <a:off x="838200" y="3939581"/>
            <a:ext cx="5371214" cy="2308324"/>
          </a:xfrm>
          <a:prstGeom prst="rect">
            <a:avLst/>
          </a:prstGeom>
          <a:noFill/>
        </p:spPr>
        <p:txBody>
          <a:bodyPr wrap="square" rtlCol="0">
            <a:spAutoFit/>
          </a:bodyPr>
          <a:lstStyle/>
          <a:p>
            <a:pPr algn="just"/>
            <a:r>
              <a:rPr lang="es-MX" dirty="0"/>
              <a:t>Ejemplos:</a:t>
            </a:r>
          </a:p>
          <a:p>
            <a:pPr algn="just"/>
            <a:endParaRPr lang="es-MX" dirty="0"/>
          </a:p>
          <a:p>
            <a:pPr marL="342900" indent="-342900" algn="just">
              <a:buAutoNum type="arabicPeriod"/>
            </a:pPr>
            <a:r>
              <a:rPr lang="es-MX" dirty="0"/>
              <a:t>Tiene el objetivo de comunicar vocabularios y sintaxis del lenguaje científico contemporáneo </a:t>
            </a:r>
          </a:p>
          <a:p>
            <a:pPr marL="342900" indent="-342900" algn="just">
              <a:buAutoNum type="arabicPeriod"/>
            </a:pPr>
            <a:r>
              <a:rPr lang="es-MX" dirty="0"/>
              <a:t>Tratan de describir las mismas aplicaciones en un lenguaje que se acerca más al de la vida cotidiana</a:t>
            </a:r>
          </a:p>
          <a:p>
            <a:pPr marL="342900" indent="-342900" algn="just">
              <a:buAutoNum type="arabicPeriod"/>
            </a:pPr>
            <a:r>
              <a:rPr lang="es-MX" dirty="0"/>
              <a:t>Analiza la estructura lógica del mismo cuerpo de conocimientos científicos, íntegro.</a:t>
            </a:r>
          </a:p>
        </p:txBody>
      </p:sp>
      <p:sp>
        <p:nvSpPr>
          <p:cNvPr id="11" name="CuadroTexto 10">
            <a:extLst>
              <a:ext uri="{FF2B5EF4-FFF2-40B4-BE49-F238E27FC236}">
                <a16:creationId xmlns:a16="http://schemas.microsoft.com/office/drawing/2014/main" id="{FCF9F20C-9F43-4618-B902-F38A9C48EFBE}"/>
              </a:ext>
            </a:extLst>
          </p:cNvPr>
          <p:cNvSpPr txBox="1"/>
          <p:nvPr/>
        </p:nvSpPr>
        <p:spPr>
          <a:xfrm>
            <a:off x="8319977" y="2958122"/>
            <a:ext cx="2493335" cy="2083982"/>
          </a:xfrm>
          <a:prstGeom prst="rect">
            <a:avLst/>
          </a:prstGeom>
          <a:noFill/>
        </p:spPr>
        <p:txBody>
          <a:bodyPr wrap="square" rtlCol="0">
            <a:spAutoFit/>
          </a:bodyPr>
          <a:lstStyle/>
          <a:p>
            <a:pPr algn="just"/>
            <a:r>
              <a:rPr lang="es-MX" dirty="0"/>
              <a:t>Las tres categorías registran los resultados estables de revoluciones pasadas y, en esa forma, muestran las bases de la tradición corriente de la ciencia normal</a:t>
            </a:r>
          </a:p>
        </p:txBody>
      </p:sp>
    </p:spTree>
    <p:extLst>
      <p:ext uri="{BB962C8B-B14F-4D97-AF65-F5344CB8AC3E}">
        <p14:creationId xmlns:p14="http://schemas.microsoft.com/office/powerpoint/2010/main" val="2127580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0D9B4E-C292-45AA-8116-562703040382}"/>
              </a:ext>
            </a:extLst>
          </p:cNvPr>
          <p:cNvSpPr>
            <a:spLocks noGrp="1"/>
          </p:cNvSpPr>
          <p:nvPr>
            <p:ph type="title"/>
          </p:nvPr>
        </p:nvSpPr>
        <p:spPr>
          <a:xfrm>
            <a:off x="2257214" y="2141111"/>
            <a:ext cx="5406902" cy="1469965"/>
          </a:xfrm>
        </p:spPr>
        <p:txBody>
          <a:bodyPr rtlCol="0" anchor="ctr">
            <a:normAutofit fontScale="90000"/>
          </a:bodyPr>
          <a:lstStyle/>
          <a:p>
            <a:r>
              <a:rPr lang="es-MX" dirty="0"/>
              <a:t>Los libros de texto establecen una seguridad</a:t>
            </a:r>
            <a:endParaRPr lang="es-ES" dirty="0">
              <a:latin typeface="Franklin Gothic Book" panose="020B0503020102020204" pitchFamily="34" charset="0"/>
              <a:cs typeface="Segoe UI" panose="020B0502040204020203" pitchFamily="34" charset="0"/>
            </a:endParaRPr>
          </a:p>
        </p:txBody>
      </p:sp>
      <p:pic>
        <p:nvPicPr>
          <p:cNvPr id="5" name="Gráfico 4" descr="Libro abierto">
            <a:extLst>
              <a:ext uri="{FF2B5EF4-FFF2-40B4-BE49-F238E27FC236}">
                <a16:creationId xmlns:a16="http://schemas.microsoft.com/office/drawing/2014/main" id="{DEFE964D-9F1C-4F69-ADD3-0E1AB324E19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8200" y="2136079"/>
            <a:ext cx="1097280" cy="1097280"/>
          </a:xfrm>
          <a:prstGeom prst="rect">
            <a:avLst/>
          </a:prstGeom>
        </p:spPr>
      </p:pic>
      <p:sp>
        <p:nvSpPr>
          <p:cNvPr id="3" name="Marcador de contenido 2">
            <a:extLst>
              <a:ext uri="{FF2B5EF4-FFF2-40B4-BE49-F238E27FC236}">
                <a16:creationId xmlns:a16="http://schemas.microsoft.com/office/drawing/2014/main" id="{81072FAC-EEE9-4F26-A784-BC07EACCBE9F}"/>
              </a:ext>
            </a:extLst>
          </p:cNvPr>
          <p:cNvSpPr>
            <a:spLocks noGrp="1"/>
          </p:cNvSpPr>
          <p:nvPr>
            <p:ph idx="1"/>
          </p:nvPr>
        </p:nvSpPr>
        <p:spPr>
          <a:xfrm>
            <a:off x="2257214" y="3785192"/>
            <a:ext cx="6631605" cy="2256472"/>
          </a:xfrm>
        </p:spPr>
        <p:txBody>
          <a:bodyPr vert="horz" lIns="91440" tIns="45720" rIns="91440" bIns="45720" rtlCol="0" anchor="t">
            <a:normAutofit fontScale="92500" lnSpcReduction="20000"/>
          </a:bodyPr>
          <a:lstStyle/>
          <a:p>
            <a:pPr algn="just" rtl="0">
              <a:lnSpc>
                <a:spcPct val="100000"/>
              </a:lnSpc>
            </a:pPr>
            <a:r>
              <a:rPr lang="es-ES" sz="2000" dirty="0">
                <a:latin typeface="Segoe UI" panose="020B0502040204020203" pitchFamily="34" charset="0"/>
                <a:cs typeface="Segoe UI" panose="020B0502040204020203" pitchFamily="34" charset="0"/>
              </a:rPr>
              <a:t>El patrón de desarrollo del dominio de los libros de texto determinan diferencias en los campos de las ciencias</a:t>
            </a:r>
          </a:p>
          <a:p>
            <a:pPr algn="just">
              <a:lnSpc>
                <a:spcPct val="100000"/>
              </a:lnSpc>
            </a:pPr>
            <a:r>
              <a:rPr lang="es-MX" sz="2000" dirty="0"/>
              <a:t>Los conocimientos científicos de los profesionales como los de los profanos se basan en libros de texto y en unos cuantos tipos más, de literatura derivada de ellos</a:t>
            </a:r>
          </a:p>
          <a:p>
            <a:pPr algn="just">
              <a:lnSpc>
                <a:spcPct val="100000"/>
              </a:lnSpc>
            </a:pPr>
            <a:r>
              <a:rPr lang="es-MX" sz="2000" dirty="0"/>
              <a:t>Tienen que reescribirse después de cada revolución científica y al hacerlo disimulan la existencia de la revolución de la que fueron producto </a:t>
            </a:r>
          </a:p>
          <a:p>
            <a:pPr rtl="0">
              <a:lnSpc>
                <a:spcPct val="100000"/>
              </a:lnSpc>
            </a:pPr>
            <a:endParaRPr lang="es-ES" sz="2000" dirty="0">
              <a:latin typeface="Segoe UI" panose="020B0502040204020203" pitchFamily="34" charset="0"/>
              <a:cs typeface="Segoe UI" panose="020B0502040204020203" pitchFamily="34" charset="0"/>
            </a:endParaRPr>
          </a:p>
        </p:txBody>
      </p:sp>
      <p:pic>
        <p:nvPicPr>
          <p:cNvPr id="9" name="Gráfico 8">
            <a:extLst>
              <a:ext uri="{FF2B5EF4-FFF2-40B4-BE49-F238E27FC236}">
                <a16:creationId xmlns:a16="http://schemas.microsoft.com/office/drawing/2014/main" id="{35127EDA-5861-47AB-8729-620CFC7DAC0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5000"/>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641431" y="816337"/>
            <a:ext cx="5225327" cy="5225327"/>
          </a:xfrm>
          <a:prstGeom prst="rect">
            <a:avLst/>
          </a:prstGeom>
        </p:spPr>
      </p:pic>
      <p:sp>
        <p:nvSpPr>
          <p:cNvPr id="6" name="Elipse 5">
            <a:extLst>
              <a:ext uri="{FF2B5EF4-FFF2-40B4-BE49-F238E27FC236}">
                <a16:creationId xmlns:a16="http://schemas.microsoft.com/office/drawing/2014/main" id="{3B4907BA-651E-4064-A177-1B380CB98986}"/>
              </a:ext>
              <a:ext uri="{C183D7F6-B498-43B3-948B-1728B52AA6E4}">
                <adec:decorative xmlns:adec="http://schemas.microsoft.com/office/drawing/2017/decorative" val="1"/>
              </a:ext>
            </a:extLst>
          </p:cNvPr>
          <p:cNvSpPr/>
          <p:nvPr/>
        </p:nvSpPr>
        <p:spPr>
          <a:xfrm>
            <a:off x="325242" y="240396"/>
            <a:ext cx="586154" cy="57594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s-ES" sz="3600" b="1" dirty="0"/>
              <a:t>3</a:t>
            </a:r>
          </a:p>
        </p:txBody>
      </p:sp>
      <p:sp>
        <p:nvSpPr>
          <p:cNvPr id="7" name="Título 4">
            <a:extLst>
              <a:ext uri="{FF2B5EF4-FFF2-40B4-BE49-F238E27FC236}">
                <a16:creationId xmlns:a16="http://schemas.microsoft.com/office/drawing/2014/main" id="{CCFF5B45-3FF0-47F3-B1A5-22A3EC116B11}"/>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 dirty="0"/>
              <a:t>Surgimiento de los paradigmas en los campos de la ciencia</a:t>
            </a:r>
          </a:p>
        </p:txBody>
      </p:sp>
    </p:spTree>
    <p:extLst>
      <p:ext uri="{BB962C8B-B14F-4D97-AF65-F5344CB8AC3E}">
        <p14:creationId xmlns:p14="http://schemas.microsoft.com/office/powerpoint/2010/main" val="381659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áfico 3" descr="Libros en una estantería">
            <a:extLst>
              <a:ext uri="{FF2B5EF4-FFF2-40B4-BE49-F238E27FC236}">
                <a16:creationId xmlns:a16="http://schemas.microsoft.com/office/drawing/2014/main" id="{3DE94ADA-0031-43D4-A79A-B89B9599308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8200" y="2880360"/>
            <a:ext cx="1097280" cy="1097280"/>
          </a:xfrm>
          <a:prstGeom prst="rect">
            <a:avLst/>
          </a:prstGeom>
        </p:spPr>
      </p:pic>
      <p:sp>
        <p:nvSpPr>
          <p:cNvPr id="6" name="Elipse 5">
            <a:extLst>
              <a:ext uri="{FF2B5EF4-FFF2-40B4-BE49-F238E27FC236}">
                <a16:creationId xmlns:a16="http://schemas.microsoft.com/office/drawing/2014/main" id="{B7A1618A-5267-489A-91A8-3F73AE1AEC30}"/>
              </a:ext>
              <a:ext uri="{C183D7F6-B498-43B3-948B-1728B52AA6E4}">
                <adec:decorative xmlns:adec="http://schemas.microsoft.com/office/drawing/2017/decorative" val="1"/>
              </a:ext>
            </a:extLst>
          </p:cNvPr>
          <p:cNvSpPr/>
          <p:nvPr/>
        </p:nvSpPr>
        <p:spPr>
          <a:xfrm>
            <a:off x="325242" y="240396"/>
            <a:ext cx="586154" cy="57594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s-ES" sz="3600" b="1" dirty="0"/>
              <a:t>4</a:t>
            </a:r>
          </a:p>
        </p:txBody>
      </p:sp>
      <p:sp>
        <p:nvSpPr>
          <p:cNvPr id="7" name="Título 4">
            <a:extLst>
              <a:ext uri="{FF2B5EF4-FFF2-40B4-BE49-F238E27FC236}">
                <a16:creationId xmlns:a16="http://schemas.microsoft.com/office/drawing/2014/main" id="{E9EA7F99-63A1-4991-8BF9-C0BA7BB18366}"/>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s-ES" dirty="0"/>
          </a:p>
        </p:txBody>
      </p:sp>
      <p:sp>
        <p:nvSpPr>
          <p:cNvPr id="5" name="Rectángulo 4">
            <a:extLst>
              <a:ext uri="{FF2B5EF4-FFF2-40B4-BE49-F238E27FC236}">
                <a16:creationId xmlns:a16="http://schemas.microsoft.com/office/drawing/2014/main" id="{6C9DBFE9-183A-41AF-D840-960E1D43BACE}"/>
              </a:ext>
            </a:extLst>
          </p:cNvPr>
          <p:cNvSpPr/>
          <p:nvPr/>
        </p:nvSpPr>
        <p:spPr>
          <a:xfrm>
            <a:off x="2292625" y="2572364"/>
            <a:ext cx="8441635" cy="3416320"/>
          </a:xfrm>
          <a:prstGeom prst="rect">
            <a:avLst/>
          </a:prstGeom>
        </p:spPr>
        <p:txBody>
          <a:bodyPr wrap="square">
            <a:spAutoFit/>
          </a:bodyPr>
          <a:lstStyle/>
          <a:p>
            <a:pPr algn="just"/>
            <a:r>
              <a:rPr lang="es-MX"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En este afán, los libros de texto ocultan reformulaciones pequeñas, aunque revolucionarias, sobre las preguntas que se hacían los científicos en torno, por ejemplo, al movimiento así como también sobre las respuestas que estaban dispuestos a aceptar.</a:t>
            </a:r>
          </a:p>
          <a:p>
            <a:pPr algn="just"/>
            <a:endParaRPr lang="es-MX"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endParaRPr>
          </a:p>
          <a:p>
            <a:pPr algn="just"/>
            <a:endParaRPr lang="es-MX"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endParaRPr>
          </a:p>
          <a:p>
            <a:pPr algn="just"/>
            <a:endParaRPr lang="es-MX"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endParaRPr>
          </a:p>
          <a:p>
            <a:pPr algn="just"/>
            <a:endParaRPr lang="es-MX"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endParaRPr>
          </a:p>
          <a:p>
            <a:pPr algn="just"/>
            <a:endParaRPr lang="es-MX"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endParaRPr>
          </a:p>
          <a:p>
            <a:pPr algn="just"/>
            <a:endParaRPr lang="es-MX"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endParaRPr>
          </a:p>
          <a:p>
            <a:pPr algn="just"/>
            <a:r>
              <a:rPr lang="es-MX"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a:t>
            </a:r>
            <a:endParaRPr lang="es-MX" dirty="0">
              <a:latin typeface="Calibri" panose="020F0502020204030204" pitchFamily="34" charset="0"/>
              <a:ea typeface="Calibri" panose="020F0502020204030204" pitchFamily="34" charset="0"/>
              <a:cs typeface="Times New Roman" panose="02020603050405020304" pitchFamily="18" charset="0"/>
            </a:endParaRPr>
          </a:p>
          <a:p>
            <a:pPr algn="just"/>
            <a:r>
              <a:rPr lang="es-MX"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a:t>
            </a:r>
            <a:endParaRPr lang="es-MX" dirty="0">
              <a:latin typeface="Calibri" panose="020F0502020204030204" pitchFamily="34" charset="0"/>
              <a:ea typeface="Calibri" panose="020F0502020204030204" pitchFamily="34" charset="0"/>
              <a:cs typeface="Times New Roman" panose="02020603050405020304" pitchFamily="18" charset="0"/>
            </a:endParaRPr>
          </a:p>
        </p:txBody>
      </p:sp>
      <p:sp>
        <p:nvSpPr>
          <p:cNvPr id="11" name="Título 10">
            <a:extLst>
              <a:ext uri="{FF2B5EF4-FFF2-40B4-BE49-F238E27FC236}">
                <a16:creationId xmlns:a16="http://schemas.microsoft.com/office/drawing/2014/main" id="{F2E6380A-77F4-FF58-E5CD-EC686AA29CA0}"/>
              </a:ext>
            </a:extLst>
          </p:cNvPr>
          <p:cNvSpPr>
            <a:spLocks noGrp="1"/>
          </p:cNvSpPr>
          <p:nvPr>
            <p:ph type="title"/>
          </p:nvPr>
        </p:nvSpPr>
        <p:spPr/>
        <p:txBody>
          <a:bodyPr/>
          <a:lstStyle/>
          <a:p>
            <a:r>
              <a:rPr lang="es-MX" dirty="0"/>
              <a:t>Los cánones hacen disimulan los saltos</a:t>
            </a:r>
          </a:p>
        </p:txBody>
      </p:sp>
    </p:spTree>
    <p:extLst>
      <p:ext uri="{BB962C8B-B14F-4D97-AF65-F5344CB8AC3E}">
        <p14:creationId xmlns:p14="http://schemas.microsoft.com/office/powerpoint/2010/main" val="914702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Gráfico 3" descr="Libros en una estantería">
            <a:extLst>
              <a:ext uri="{FF2B5EF4-FFF2-40B4-BE49-F238E27FC236}">
                <a16:creationId xmlns:a16="http://schemas.microsoft.com/office/drawing/2014/main" id="{3DE94ADA-0031-43D4-A79A-B89B9599308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8200" y="2880360"/>
            <a:ext cx="1097280" cy="1097280"/>
          </a:xfrm>
          <a:prstGeom prst="rect">
            <a:avLst/>
          </a:prstGeom>
        </p:spPr>
      </p:pic>
      <p:pic>
        <p:nvPicPr>
          <p:cNvPr id="8" name="Gráfico 7">
            <a:extLst>
              <a:ext uri="{FF2B5EF4-FFF2-40B4-BE49-F238E27FC236}">
                <a16:creationId xmlns:a16="http://schemas.microsoft.com/office/drawing/2014/main" id="{984A409A-26BF-476C-858A-CFA0EBFAB6F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5000"/>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641431" y="816337"/>
            <a:ext cx="5225327" cy="5225327"/>
          </a:xfrm>
          <a:prstGeom prst="rect">
            <a:avLst/>
          </a:prstGeom>
        </p:spPr>
      </p:pic>
      <p:sp>
        <p:nvSpPr>
          <p:cNvPr id="6" name="Elipse 5">
            <a:extLst>
              <a:ext uri="{FF2B5EF4-FFF2-40B4-BE49-F238E27FC236}">
                <a16:creationId xmlns:a16="http://schemas.microsoft.com/office/drawing/2014/main" id="{B7A1618A-5267-489A-91A8-3F73AE1AEC30}"/>
              </a:ext>
              <a:ext uri="{C183D7F6-B498-43B3-948B-1728B52AA6E4}">
                <adec:decorative xmlns:adec="http://schemas.microsoft.com/office/drawing/2017/decorative" val="1"/>
              </a:ext>
            </a:extLst>
          </p:cNvPr>
          <p:cNvSpPr/>
          <p:nvPr/>
        </p:nvSpPr>
        <p:spPr>
          <a:xfrm>
            <a:off x="325242" y="240396"/>
            <a:ext cx="586154" cy="57594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s-ES" sz="3600" b="1" dirty="0"/>
              <a:t>5</a:t>
            </a:r>
          </a:p>
        </p:txBody>
      </p:sp>
      <p:sp>
        <p:nvSpPr>
          <p:cNvPr id="7" name="Título 4">
            <a:extLst>
              <a:ext uri="{FF2B5EF4-FFF2-40B4-BE49-F238E27FC236}">
                <a16:creationId xmlns:a16="http://schemas.microsoft.com/office/drawing/2014/main" id="{E9EA7F99-63A1-4991-8BF9-C0BA7BB18366}"/>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s-ES" dirty="0"/>
          </a:p>
        </p:txBody>
      </p:sp>
      <p:sp>
        <p:nvSpPr>
          <p:cNvPr id="5" name="Rectángulo 4">
            <a:extLst>
              <a:ext uri="{FF2B5EF4-FFF2-40B4-BE49-F238E27FC236}">
                <a16:creationId xmlns:a16="http://schemas.microsoft.com/office/drawing/2014/main" id="{6C9DBFE9-183A-41AF-D840-960E1D43BACE}"/>
              </a:ext>
            </a:extLst>
          </p:cNvPr>
          <p:cNvSpPr/>
          <p:nvPr/>
        </p:nvSpPr>
        <p:spPr>
          <a:xfrm>
            <a:off x="2186299" y="2141900"/>
            <a:ext cx="8627165" cy="4524315"/>
          </a:xfrm>
          <a:prstGeom prst="rect">
            <a:avLst/>
          </a:prstGeom>
        </p:spPr>
        <p:txBody>
          <a:bodyPr wrap="square">
            <a:spAutoFit/>
          </a:bodyPr>
          <a:lstStyle/>
          <a:p>
            <a:pPr algn="just"/>
            <a:r>
              <a:rPr lang="es-MX" b="1" dirty="0"/>
              <a:t>Este cambio de formulación de las preguntas y las respuestas explica, mucho más que los descubrimientos empíricos nuevos, la transición de la dinámica de Aristóteles a la de Galileo y de la de éste a la de Newton. Al disimular esos cambios, la tendencia que tienen los libros de texto a hacer lineal el desarrollo de la ciencia, oculta un proceso que se encuentra en la base de los episodios más importantes del desarrollo científico.</a:t>
            </a:r>
          </a:p>
          <a:p>
            <a:pPr algn="just"/>
            <a:endParaRPr lang="es-MX" b="1" dirty="0"/>
          </a:p>
          <a:p>
            <a:pPr algn="just"/>
            <a:endParaRPr lang="es-MX"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endParaRPr>
          </a:p>
          <a:p>
            <a:pPr algn="just"/>
            <a:r>
              <a:rPr lang="es-MX" b="1" dirty="0"/>
              <a:t>¿Es la aceleración constante producida por una fuerza constante un hecho simple que los estudiosos de la dinámica han buscado siempre o es más bien la respuesta a una pregunta que sólo se planteó por primera vez dentro de la teoría de Newton y que esta teoría podía responder a partir del caudal disponible de información antes de que se hiciera la pregunta?</a:t>
            </a:r>
            <a:endParaRPr lang="es-MX" dirty="0"/>
          </a:p>
          <a:p>
            <a:pPr algn="just"/>
            <a:endParaRPr lang="es-MX" b="1" dirty="0"/>
          </a:p>
          <a:p>
            <a:pPr algn="just"/>
            <a:endParaRPr lang="es-MX" b="1" dirty="0"/>
          </a:p>
          <a:p>
            <a:pPr algn="just"/>
            <a:endParaRPr lang="es-MX" dirty="0"/>
          </a:p>
          <a:p>
            <a:pPr algn="just"/>
            <a:r>
              <a:rPr lang="es-MX"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a:t>
            </a:r>
            <a:endParaRPr lang="es-MX" dirty="0">
              <a:latin typeface="Calibri" panose="020F0502020204030204" pitchFamily="34" charset="0"/>
              <a:ea typeface="Calibri" panose="020F0502020204030204" pitchFamily="34" charset="0"/>
              <a:cs typeface="Times New Roman" panose="02020603050405020304" pitchFamily="18" charset="0"/>
            </a:endParaRPr>
          </a:p>
        </p:txBody>
      </p:sp>
      <p:sp>
        <p:nvSpPr>
          <p:cNvPr id="11" name="Título 10">
            <a:extLst>
              <a:ext uri="{FF2B5EF4-FFF2-40B4-BE49-F238E27FC236}">
                <a16:creationId xmlns:a16="http://schemas.microsoft.com/office/drawing/2014/main" id="{F2E6380A-77F4-FF58-E5CD-EC686AA29CA0}"/>
              </a:ext>
            </a:extLst>
          </p:cNvPr>
          <p:cNvSpPr>
            <a:spLocks noGrp="1"/>
          </p:cNvSpPr>
          <p:nvPr>
            <p:ph type="title"/>
          </p:nvPr>
        </p:nvSpPr>
        <p:spPr/>
        <p:txBody>
          <a:bodyPr/>
          <a:lstStyle/>
          <a:p>
            <a:r>
              <a:rPr lang="es-MX" dirty="0"/>
              <a:t>Los cánones hacen disimulan los saltos</a:t>
            </a:r>
          </a:p>
        </p:txBody>
      </p:sp>
    </p:spTree>
    <p:extLst>
      <p:ext uri="{BB962C8B-B14F-4D97-AF65-F5344CB8AC3E}">
        <p14:creationId xmlns:p14="http://schemas.microsoft.com/office/powerpoint/2010/main" val="39707251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60958495_TF44781794_Win32" id="{96504355-EB54-4859-9E89-12AA0E61A23B}" vid="{773C8283-3F8A-4472-B643-F541AAF26B19}"/>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Presentación de investigación</Template>
  <TotalTime>35</TotalTime>
  <Words>805</Words>
  <Application>Microsoft Office PowerPoint</Application>
  <PresentationFormat>Panorámica</PresentationFormat>
  <Paragraphs>65</Paragraphs>
  <Slides>6</Slides>
  <Notes>6</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6</vt:i4>
      </vt:variant>
    </vt:vector>
  </HeadingPairs>
  <TitlesOfParts>
    <vt:vector size="12" baseType="lpstr">
      <vt:lpstr>Arial</vt:lpstr>
      <vt:lpstr>Calibri</vt:lpstr>
      <vt:lpstr>Calibri Light</vt:lpstr>
      <vt:lpstr>Franklin Gothic Book</vt:lpstr>
      <vt:lpstr>Segoe UI</vt:lpstr>
      <vt:lpstr>Tema de Office</vt:lpstr>
      <vt:lpstr>LA INVISIBILIDAD DE LAS REVOLUCIONES</vt:lpstr>
      <vt:lpstr>Existencia y naturaleza</vt:lpstr>
      <vt:lpstr>Fuente de autoridad</vt:lpstr>
      <vt:lpstr>Los libros de texto establecen una seguridad</vt:lpstr>
      <vt:lpstr>Los cánones hacen disimulan los saltos</vt:lpstr>
      <vt:lpstr>Los cánones hacen disimulan los saltos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INVISIBILIDAD DE LAS REVOLUCIONES</dc:title>
  <dc:creator>DM</dc:creator>
  <cp:lastModifiedBy>DM</cp:lastModifiedBy>
  <cp:revision>5</cp:revision>
  <dcterms:created xsi:type="dcterms:W3CDTF">2022-05-05T13:34:32Z</dcterms:created>
  <dcterms:modified xsi:type="dcterms:W3CDTF">2022-05-05T14:19:27Z</dcterms:modified>
</cp:coreProperties>
</file>